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90" r:id="rId6"/>
    <p:sldId id="261" r:id="rId7"/>
    <p:sldId id="263" r:id="rId8"/>
    <p:sldId id="264" r:id="rId9"/>
    <p:sldId id="265" r:id="rId10"/>
    <p:sldId id="266" r:id="rId11"/>
    <p:sldId id="267" r:id="rId12"/>
    <p:sldId id="285"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91" r:id="rId34"/>
    <p:sldId id="292" r:id="rId35"/>
    <p:sldId id="293" r:id="rId36"/>
    <p:sldId id="294" r:id="rId37"/>
    <p:sldId id="288" r:id="rId38"/>
    <p:sldId id="289" r:id="rId39"/>
  </p:sldIdLst>
  <p:sldSz cx="12192000" cy="6858000"/>
  <p:notesSz cx="6858000" cy="9144000"/>
  <p:embeddedFontLst>
    <p:embeddedFont>
      <p:font typeface="Bahnschrift" panose="020B0502040204020203" pitchFamily="34" charset="0"/>
      <p:regular r:id="rId41"/>
      <p:bold r:id="rId42"/>
    </p:embeddedFont>
    <p:embeddedFont>
      <p:font typeface="Cabin"/>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Gill Sans MT" panose="020B0502020104020203" pitchFamily="34" charset="0"/>
      <p:regular r:id="rId51"/>
      <p:bold r:id="rId52"/>
      <p:italic r:id="rId53"/>
      <p:boldItalic r:id="rId54"/>
    </p:embeddedFont>
    <p:embeddedFont>
      <p:font typeface="Rambla"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6" d="100"/>
          <a:sy n="56" d="100"/>
        </p:scale>
        <p:origin x="3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5" name="Google Shape;3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3" name="Google Shape;20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0" name="Google Shape;2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4" name="Google Shape;2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8" name="Google Shape;2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5" name="Google Shape;2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2" name="Google Shape;25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9" name="Google Shape;2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6" name="Google Shape;2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3" name="Google Shape;27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0" name="Google Shape;28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7" name="Google Shape;28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3" name="Google Shape;2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9" name="Google Shape;29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2" name="Google Shape;31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7" name="Google Shape;31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3" name="Google Shape;32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9" name="Google Shape;32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40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lstStyle>
            <a:lvl1pPr marR="0" lvl="0" algn="l" rtl="0">
              <a:lnSpc>
                <a:spcPct val="90000"/>
              </a:lnSpc>
              <a:spcBef>
                <a:spcPts val="0"/>
              </a:spcBef>
              <a:spcAft>
                <a:spcPts val="0"/>
              </a:spcAft>
              <a:buClr>
                <a:schemeClr val="dk1"/>
              </a:buClr>
              <a:buSzPts val="6600"/>
              <a:buFont typeface="Cabin"/>
              <a:buNone/>
              <a:defRPr sz="66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lstStyle>
            <a:lvl1pPr marR="0" lvl="0" algn="l" rtl="0">
              <a:lnSpc>
                <a:spcPct val="120000"/>
              </a:lnSpc>
              <a:spcBef>
                <a:spcPts val="1000"/>
              </a:spcBef>
              <a:spcAft>
                <a:spcPts val="0"/>
              </a:spcAft>
              <a:buClr>
                <a:schemeClr val="accent1"/>
              </a:buClr>
              <a:buSzPts val="1800"/>
              <a:buFont typeface="Arial"/>
              <a:buNone/>
              <a:defRPr sz="1800" b="0" i="0" u="none" strike="noStrike" cap="none">
                <a:solidFill>
                  <a:schemeClr val="dk1"/>
                </a:solidFill>
                <a:latin typeface="Cabin"/>
                <a:ea typeface="Cabin"/>
                <a:cs typeface="Cabin"/>
                <a:sym typeface="Cabin"/>
              </a:defRPr>
            </a:lvl1pPr>
            <a:lvl2pPr marR="0" lvl="1" algn="ctr" rtl="0">
              <a:lnSpc>
                <a:spcPct val="120000"/>
              </a:lnSpc>
              <a:spcBef>
                <a:spcPts val="500"/>
              </a:spcBef>
              <a:spcAft>
                <a:spcPts val="0"/>
              </a:spcAft>
              <a:buClr>
                <a:schemeClr val="accent1"/>
              </a:buClr>
              <a:buSzPts val="1800"/>
              <a:buFont typeface="Arial"/>
              <a:buNone/>
              <a:defRPr sz="1800" b="0" i="0" u="none" strike="noStrike" cap="none">
                <a:solidFill>
                  <a:schemeClr val="dk1"/>
                </a:solidFill>
                <a:latin typeface="Cabin"/>
                <a:ea typeface="Cabin"/>
                <a:cs typeface="Cabin"/>
                <a:sym typeface="Cabin"/>
              </a:defRPr>
            </a:lvl2pPr>
            <a:lvl3pPr marR="0" lvl="2" algn="ctr" rtl="0">
              <a:lnSpc>
                <a:spcPct val="120000"/>
              </a:lnSpc>
              <a:spcBef>
                <a:spcPts val="500"/>
              </a:spcBef>
              <a:spcAft>
                <a:spcPts val="0"/>
              </a:spcAft>
              <a:buClr>
                <a:schemeClr val="accent1"/>
              </a:buClr>
              <a:buSzPts val="1800"/>
              <a:buFont typeface="Arial"/>
              <a:buNone/>
              <a:defRPr sz="1800" b="0" i="0" u="none" strike="noStrike" cap="none">
                <a:solidFill>
                  <a:schemeClr val="dk1"/>
                </a:solidFill>
                <a:latin typeface="Cabin"/>
                <a:ea typeface="Cabin"/>
                <a:cs typeface="Cabin"/>
                <a:sym typeface="Cabin"/>
              </a:defRPr>
            </a:lvl3pPr>
            <a:lvl4pPr marR="0" lvl="3"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4pPr>
            <a:lvl5pPr marR="0" lvl="4"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5pPr>
            <a:lvl6pPr marR="0" lvl="5"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120000"/>
              </a:lnSpc>
              <a:spcBef>
                <a:spcPts val="5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17" name="Google Shape;17;p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8" name="Google Shape;18;p2"/>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 name="Google Shape;19;p2"/>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Cabin"/>
                <a:ea typeface="Cabin"/>
                <a:cs typeface="Cabin"/>
                <a:sym typeface="Cabin"/>
              </a:defRPr>
            </a:lvl1pPr>
            <a:lvl2pPr marL="0" marR="0" lvl="1" indent="0" algn="r" rtl="0">
              <a:spcBef>
                <a:spcPts val="0"/>
              </a:spcBef>
              <a:buNone/>
              <a:defRPr sz="2800" b="0" i="0" u="none" strike="noStrike" cap="none">
                <a:solidFill>
                  <a:schemeClr val="accent1"/>
                </a:solidFill>
                <a:latin typeface="Cabin"/>
                <a:ea typeface="Cabin"/>
                <a:cs typeface="Cabin"/>
                <a:sym typeface="Cabin"/>
              </a:defRPr>
            </a:lvl2pPr>
            <a:lvl3pPr marL="0" marR="0" lvl="2" indent="0" algn="r" rtl="0">
              <a:spcBef>
                <a:spcPts val="0"/>
              </a:spcBef>
              <a:buNone/>
              <a:defRPr sz="2800" b="0" i="0" u="none" strike="noStrike" cap="none">
                <a:solidFill>
                  <a:schemeClr val="accent1"/>
                </a:solidFill>
                <a:latin typeface="Cabin"/>
                <a:ea typeface="Cabin"/>
                <a:cs typeface="Cabin"/>
                <a:sym typeface="Cabin"/>
              </a:defRPr>
            </a:lvl3pPr>
            <a:lvl4pPr marL="0" marR="0" lvl="3" indent="0" algn="r" rtl="0">
              <a:spcBef>
                <a:spcPts val="0"/>
              </a:spcBef>
              <a:buNone/>
              <a:defRPr sz="2800" b="0" i="0" u="none" strike="noStrike" cap="none">
                <a:solidFill>
                  <a:schemeClr val="accent1"/>
                </a:solidFill>
                <a:latin typeface="Cabin"/>
                <a:ea typeface="Cabin"/>
                <a:cs typeface="Cabin"/>
                <a:sym typeface="Cabin"/>
              </a:defRPr>
            </a:lvl4pPr>
            <a:lvl5pPr marL="0" marR="0" lvl="4" indent="0" algn="r" rtl="0">
              <a:spcBef>
                <a:spcPts val="0"/>
              </a:spcBef>
              <a:buNone/>
              <a:defRPr sz="2800" b="0" i="0" u="none" strike="noStrike" cap="none">
                <a:solidFill>
                  <a:schemeClr val="accent1"/>
                </a:solidFill>
                <a:latin typeface="Cabin"/>
                <a:ea typeface="Cabin"/>
                <a:cs typeface="Cabin"/>
                <a:sym typeface="Cabin"/>
              </a:defRPr>
            </a:lvl5pPr>
            <a:lvl6pPr marL="0" marR="0" lvl="5" indent="0" algn="r" rtl="0">
              <a:spcBef>
                <a:spcPts val="0"/>
              </a:spcBef>
              <a:buNone/>
              <a:defRPr sz="2800" b="0" i="0" u="none" strike="noStrike" cap="none">
                <a:solidFill>
                  <a:schemeClr val="accent1"/>
                </a:solidFill>
                <a:latin typeface="Cabin"/>
                <a:ea typeface="Cabin"/>
                <a:cs typeface="Cabin"/>
                <a:sym typeface="Cabin"/>
              </a:defRPr>
            </a:lvl6pPr>
            <a:lvl7pPr marL="0" marR="0" lvl="6" indent="0" algn="r" rtl="0">
              <a:spcBef>
                <a:spcPts val="0"/>
              </a:spcBef>
              <a:buNone/>
              <a:defRPr sz="2800" b="0" i="0" u="none" strike="noStrike" cap="none">
                <a:solidFill>
                  <a:schemeClr val="accent1"/>
                </a:solidFill>
                <a:latin typeface="Cabin"/>
                <a:ea typeface="Cabin"/>
                <a:cs typeface="Cabin"/>
                <a:sym typeface="Cabin"/>
              </a:defRPr>
            </a:lvl7pPr>
            <a:lvl8pPr marL="0" marR="0" lvl="7" indent="0" algn="r" rtl="0">
              <a:spcBef>
                <a:spcPts val="0"/>
              </a:spcBef>
              <a:buNone/>
              <a:defRPr sz="2800" b="0" i="0" u="none" strike="noStrike" cap="none">
                <a:solidFill>
                  <a:schemeClr val="accent1"/>
                </a:solidFill>
                <a:latin typeface="Cabin"/>
                <a:ea typeface="Cabin"/>
                <a:cs typeface="Cabin"/>
                <a:sym typeface="Cabin"/>
              </a:defRPr>
            </a:lvl8pPr>
            <a:lvl9pPr marL="0" marR="0" lvl="8" indent="0" algn="r" rtl="0">
              <a:spcBef>
                <a:spcPts val="0"/>
              </a:spcBef>
              <a:buNone/>
              <a:defRPr sz="28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20" name="Google Shape;20;p2"/>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1"/>
          <p:cNvSpPr txBox="1">
            <a:spLocks noGrp="1"/>
          </p:cNvSpPr>
          <p:nvPr>
            <p:ph type="body" idx="1"/>
          </p:nvPr>
        </p:nvSpPr>
        <p:spPr>
          <a:xfrm rot="5400000">
            <a:off x="4527910" y="-1060599"/>
            <a:ext cx="3450613" cy="9603275"/>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85" name="Google Shape;85;p1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6" name="Google Shape;86;p1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7" name="Google Shape;87;p1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88" name="Google Shape;88;p11"/>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7917038" y="2321047"/>
            <a:ext cx="4659889" cy="161574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2"/>
          <p:cNvSpPr txBox="1">
            <a:spLocks noGrp="1"/>
          </p:cNvSpPr>
          <p:nvPr>
            <p:ph type="body" idx="1"/>
          </p:nvPr>
        </p:nvSpPr>
        <p:spPr>
          <a:xfrm rot="5400000">
            <a:off x="3029143" y="-785498"/>
            <a:ext cx="4659889" cy="7828830"/>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92" name="Google Shape;92;p1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 name="Google Shape;93;p12"/>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Google Shape;94;p1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95" name="Google Shape;95;p12"/>
          <p:cNvCxnSpPr/>
          <p:nvPr/>
        </p:nvCxnSpPr>
        <p:spPr>
          <a:xfrm>
            <a:off x="9439111" y="798973"/>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4" name="Google Shape;24;p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Cabin"/>
                <a:ea typeface="Cabin"/>
                <a:cs typeface="Cabin"/>
                <a:sym typeface="Cabin"/>
              </a:defRPr>
            </a:lvl1pPr>
            <a:lvl2pPr marL="0" marR="0" lvl="1" indent="0" algn="r" rtl="0">
              <a:spcBef>
                <a:spcPts val="0"/>
              </a:spcBef>
              <a:buNone/>
              <a:defRPr sz="2800" b="0" i="0" u="none" strike="noStrike" cap="none">
                <a:solidFill>
                  <a:schemeClr val="accent1"/>
                </a:solidFill>
                <a:latin typeface="Cabin"/>
                <a:ea typeface="Cabin"/>
                <a:cs typeface="Cabin"/>
                <a:sym typeface="Cabin"/>
              </a:defRPr>
            </a:lvl2pPr>
            <a:lvl3pPr marL="0" marR="0" lvl="2" indent="0" algn="r" rtl="0">
              <a:spcBef>
                <a:spcPts val="0"/>
              </a:spcBef>
              <a:buNone/>
              <a:defRPr sz="2800" b="0" i="0" u="none" strike="noStrike" cap="none">
                <a:solidFill>
                  <a:schemeClr val="accent1"/>
                </a:solidFill>
                <a:latin typeface="Cabin"/>
                <a:ea typeface="Cabin"/>
                <a:cs typeface="Cabin"/>
                <a:sym typeface="Cabin"/>
              </a:defRPr>
            </a:lvl3pPr>
            <a:lvl4pPr marL="0" marR="0" lvl="3" indent="0" algn="r" rtl="0">
              <a:spcBef>
                <a:spcPts val="0"/>
              </a:spcBef>
              <a:buNone/>
              <a:defRPr sz="2800" b="0" i="0" u="none" strike="noStrike" cap="none">
                <a:solidFill>
                  <a:schemeClr val="accent1"/>
                </a:solidFill>
                <a:latin typeface="Cabin"/>
                <a:ea typeface="Cabin"/>
                <a:cs typeface="Cabin"/>
                <a:sym typeface="Cabin"/>
              </a:defRPr>
            </a:lvl4pPr>
            <a:lvl5pPr marL="0" marR="0" lvl="4" indent="0" algn="r" rtl="0">
              <a:spcBef>
                <a:spcPts val="0"/>
              </a:spcBef>
              <a:buNone/>
              <a:defRPr sz="2800" b="0" i="0" u="none" strike="noStrike" cap="none">
                <a:solidFill>
                  <a:schemeClr val="accent1"/>
                </a:solidFill>
                <a:latin typeface="Cabin"/>
                <a:ea typeface="Cabin"/>
                <a:cs typeface="Cabin"/>
                <a:sym typeface="Cabin"/>
              </a:defRPr>
            </a:lvl5pPr>
            <a:lvl6pPr marL="0" marR="0" lvl="5" indent="0" algn="r" rtl="0">
              <a:spcBef>
                <a:spcPts val="0"/>
              </a:spcBef>
              <a:buNone/>
              <a:defRPr sz="2800" b="0" i="0" u="none" strike="noStrike" cap="none">
                <a:solidFill>
                  <a:schemeClr val="accent1"/>
                </a:solidFill>
                <a:latin typeface="Cabin"/>
                <a:ea typeface="Cabin"/>
                <a:cs typeface="Cabin"/>
                <a:sym typeface="Cabin"/>
              </a:defRPr>
            </a:lvl6pPr>
            <a:lvl7pPr marL="0" marR="0" lvl="6" indent="0" algn="r" rtl="0">
              <a:spcBef>
                <a:spcPts val="0"/>
              </a:spcBef>
              <a:buNone/>
              <a:defRPr sz="2800" b="0" i="0" u="none" strike="noStrike" cap="none">
                <a:solidFill>
                  <a:schemeClr val="accent1"/>
                </a:solidFill>
                <a:latin typeface="Cabin"/>
                <a:ea typeface="Cabin"/>
                <a:cs typeface="Cabin"/>
                <a:sym typeface="Cabin"/>
              </a:defRPr>
            </a:lvl7pPr>
            <a:lvl8pPr marL="0" marR="0" lvl="7" indent="0" algn="r" rtl="0">
              <a:spcBef>
                <a:spcPts val="0"/>
              </a:spcBef>
              <a:buNone/>
              <a:defRPr sz="2800" b="0" i="0" u="none" strike="noStrike" cap="none">
                <a:solidFill>
                  <a:schemeClr val="accent1"/>
                </a:solidFill>
                <a:latin typeface="Cabin"/>
                <a:ea typeface="Cabin"/>
                <a:cs typeface="Cabin"/>
                <a:sym typeface="Cabin"/>
              </a:defRPr>
            </a:lvl8pPr>
            <a:lvl9pPr marL="0" marR="0" lvl="8" indent="0" algn="r" rtl="0">
              <a:spcBef>
                <a:spcPts val="0"/>
              </a:spcBef>
              <a:buNone/>
              <a:defRPr sz="28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28" name="Google Shape;28;p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 name="Google Shape;30;p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31" name="Google Shape;31;p4"/>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35" name="Google Shape;35;p5"/>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accent1"/>
              </a:buClr>
              <a:buSzPts val="1600"/>
              <a:buFont typeface="Arial"/>
              <a:buNone/>
              <a:defRPr sz="1600" b="0" i="0" u="none" strike="noStrike" cap="none">
                <a:solidFill>
                  <a:schemeClr val="dk1"/>
                </a:solidFill>
                <a:latin typeface="Cabin"/>
                <a:ea typeface="Cabin"/>
                <a:cs typeface="Cabin"/>
                <a:sym typeface="Cabin"/>
              </a:defRPr>
            </a:lvl1pPr>
            <a:lvl2pPr marL="914400" marR="0" lvl="1"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abin"/>
                <a:ea typeface="Cabin"/>
                <a:cs typeface="Cabin"/>
                <a:sym typeface="Cabin"/>
              </a:defRPr>
            </a:lvl2pPr>
            <a:lvl3pPr marL="1371600" marR="0" lvl="2" indent="-228600" algn="l" rtl="0">
              <a:lnSpc>
                <a:spcPct val="120000"/>
              </a:lnSpc>
              <a:spcBef>
                <a:spcPts val="500"/>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3pPr>
            <a:lvl4pPr marL="1828800" marR="0" lvl="3"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4pPr>
            <a:lvl5pPr marL="2286000" marR="0" lvl="4"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5pPr>
            <a:lvl6pPr marL="2743200" marR="0" lvl="5"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36" name="Google Shape;36;p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 name="Google Shape;37;p5"/>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8" name="Google Shape;38;p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39" name="Google Shape;39;p5"/>
          <p:cNvCxnSpPr/>
          <p:nvPr/>
        </p:nvCxnSpPr>
        <p:spPr>
          <a:xfrm>
            <a:off x="1448280" y="3205491"/>
            <a:ext cx="326949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600"/>
              <a:buFont typeface="Cabin"/>
              <a:buNone/>
              <a:defRPr sz="36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lstStyle>
            <a:lvl1pPr marL="457200" marR="0" lvl="0" indent="-228600" algn="l" rtl="0">
              <a:lnSpc>
                <a:spcPct val="120000"/>
              </a:lnSpc>
              <a:spcBef>
                <a:spcPts val="1000"/>
              </a:spcBef>
              <a:spcAft>
                <a:spcPts val="0"/>
              </a:spcAft>
              <a:buClr>
                <a:schemeClr val="accent1"/>
              </a:buClr>
              <a:buSzPts val="1800"/>
              <a:buFont typeface="Arial"/>
              <a:buNone/>
              <a:defRPr sz="1800" b="0" i="0" u="none" strike="noStrike" cap="none">
                <a:solidFill>
                  <a:schemeClr val="dk1"/>
                </a:solidFill>
                <a:latin typeface="Cabin"/>
                <a:ea typeface="Cabin"/>
                <a:cs typeface="Cabin"/>
                <a:sym typeface="Cabin"/>
              </a:defRPr>
            </a:lvl1pPr>
            <a:lvl2pPr marL="914400" marR="0" lvl="1" indent="-228600" algn="l" rtl="0">
              <a:lnSpc>
                <a:spcPct val="120000"/>
              </a:lnSpc>
              <a:spcBef>
                <a:spcPts val="500"/>
              </a:spcBef>
              <a:spcAft>
                <a:spcPts val="0"/>
              </a:spcAft>
              <a:buClr>
                <a:schemeClr val="accent1"/>
              </a:buClr>
              <a:buSzPts val="1800"/>
              <a:buFont typeface="Arial"/>
              <a:buNone/>
              <a:defRPr sz="1800" b="0" i="0" u="none" strike="noStrike" cap="none">
                <a:solidFill>
                  <a:srgbClr val="888888"/>
                </a:solidFill>
                <a:latin typeface="Cabin"/>
                <a:ea typeface="Cabin"/>
                <a:cs typeface="Cabin"/>
                <a:sym typeface="Cabin"/>
              </a:defRPr>
            </a:lvl2pPr>
            <a:lvl3pPr marL="1371600" marR="0" lvl="2" indent="-228600" algn="l" rtl="0">
              <a:lnSpc>
                <a:spcPct val="120000"/>
              </a:lnSpc>
              <a:spcBef>
                <a:spcPts val="500"/>
              </a:spcBef>
              <a:spcAft>
                <a:spcPts val="0"/>
              </a:spcAft>
              <a:buClr>
                <a:schemeClr val="accent1"/>
              </a:buClr>
              <a:buSzPts val="1800"/>
              <a:buFont typeface="Arial"/>
              <a:buNone/>
              <a:defRPr sz="1800" b="0" i="0" u="none" strike="noStrike" cap="none">
                <a:solidFill>
                  <a:srgbClr val="888888"/>
                </a:solidFill>
                <a:latin typeface="Cabin"/>
                <a:ea typeface="Cabin"/>
                <a:cs typeface="Cabin"/>
                <a:sym typeface="Cabin"/>
              </a:defRPr>
            </a:lvl3pPr>
            <a:lvl4pPr marL="1828800" marR="0" lvl="3"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abin"/>
                <a:ea typeface="Cabin"/>
                <a:cs typeface="Cabin"/>
                <a:sym typeface="Cabin"/>
              </a:defRPr>
            </a:lvl4pPr>
            <a:lvl5pPr marL="2286000" marR="0" lvl="4"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abin"/>
                <a:ea typeface="Cabin"/>
                <a:cs typeface="Cabin"/>
                <a:sym typeface="Cabin"/>
              </a:defRPr>
            </a:lvl5pPr>
            <a:lvl6pPr marL="2743200" marR="0" lvl="5"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abin"/>
                <a:ea typeface="Cabin"/>
                <a:cs typeface="Cabin"/>
                <a:sym typeface="Cabin"/>
              </a:defRPr>
            </a:lvl6pPr>
            <a:lvl7pPr marL="3200400" marR="0" lvl="6"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abin"/>
                <a:ea typeface="Cabin"/>
                <a:cs typeface="Cabin"/>
                <a:sym typeface="Cabin"/>
              </a:defRPr>
            </a:lvl7pPr>
            <a:lvl8pPr marL="3657600" marR="0" lvl="7"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abin"/>
                <a:ea typeface="Cabin"/>
                <a:cs typeface="Cabin"/>
                <a:sym typeface="Cabin"/>
              </a:defRPr>
            </a:lvl8pPr>
            <a:lvl9pPr marL="4114800" marR="0" lvl="8" indent="-228600" algn="l" rtl="0">
              <a:lnSpc>
                <a:spcPct val="120000"/>
              </a:lnSpc>
              <a:spcBef>
                <a:spcPts val="500"/>
              </a:spcBef>
              <a:spcAft>
                <a:spcPts val="0"/>
              </a:spcAft>
              <a:buClr>
                <a:schemeClr val="accent1"/>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
        <p:nvSpPr>
          <p:cNvPr id="43" name="Google Shape;43;p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4" name="Google Shape;44;p6"/>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46" name="Google Shape;46;p6"/>
          <p:cNvCxnSpPr/>
          <p:nvPr/>
        </p:nvCxnSpPr>
        <p:spPr>
          <a:xfrm>
            <a:off x="1454239" y="3804985"/>
            <a:ext cx="863044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1447331" y="2010878"/>
            <a:ext cx="4645152" cy="3448595"/>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50" name="Google Shape;50;p7"/>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51" name="Google Shape;51;p7"/>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54" name="Google Shape;54;p7"/>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8"/>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1"/>
              </a:buClr>
              <a:buSzPts val="2200"/>
              <a:buFont typeface="Arial"/>
              <a:buNone/>
              <a:defRPr sz="2200" b="0" i="0" u="none" strike="noStrike" cap="none">
                <a:solidFill>
                  <a:schemeClr val="accent1"/>
                </a:solidFill>
                <a:latin typeface="Cabin"/>
                <a:ea typeface="Cabin"/>
                <a:cs typeface="Cabin"/>
                <a:sym typeface="Cabin"/>
              </a:defRPr>
            </a:lvl1pPr>
            <a:lvl2pPr marL="914400" marR="0" lvl="1" indent="-228600" algn="l" rtl="0">
              <a:lnSpc>
                <a:spcPct val="120000"/>
              </a:lnSpc>
              <a:spcBef>
                <a:spcPts val="500"/>
              </a:spcBef>
              <a:spcAft>
                <a:spcPts val="0"/>
              </a:spcAft>
              <a:buClr>
                <a:schemeClr val="accent1"/>
              </a:buClr>
              <a:buSzPts val="2000"/>
              <a:buFont typeface="Arial"/>
              <a:buNone/>
              <a:defRPr sz="2000" b="1" i="0" u="none" strike="noStrike" cap="none">
                <a:solidFill>
                  <a:schemeClr val="dk1"/>
                </a:solidFill>
                <a:latin typeface="Cabin"/>
                <a:ea typeface="Cabin"/>
                <a:cs typeface="Cabin"/>
                <a:sym typeface="Cabin"/>
              </a:defRPr>
            </a:lvl2pPr>
            <a:lvl3pPr marL="1371600" marR="0" lvl="2" indent="-228600" algn="l" rtl="0">
              <a:lnSpc>
                <a:spcPct val="120000"/>
              </a:lnSpc>
              <a:spcBef>
                <a:spcPts val="500"/>
              </a:spcBef>
              <a:spcAft>
                <a:spcPts val="0"/>
              </a:spcAft>
              <a:buClr>
                <a:schemeClr val="accent1"/>
              </a:buClr>
              <a:buSzPts val="1800"/>
              <a:buFont typeface="Arial"/>
              <a:buNone/>
              <a:defRPr sz="1800" b="1" i="0" u="none" strike="noStrike" cap="none">
                <a:solidFill>
                  <a:schemeClr val="dk1"/>
                </a:solidFill>
                <a:latin typeface="Cabin"/>
                <a:ea typeface="Cabin"/>
                <a:cs typeface="Cabin"/>
                <a:sym typeface="Cabin"/>
              </a:defRPr>
            </a:lvl3pPr>
            <a:lvl4pPr marL="1828800" marR="0" lvl="3"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4pPr>
            <a:lvl5pPr marL="2286000" marR="0" lvl="4"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5pPr>
            <a:lvl6pPr marL="2743200" marR="0" lvl="5"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8" name="Google Shape;58;p8"/>
          <p:cNvSpPr txBox="1">
            <a:spLocks noGrp="1"/>
          </p:cNvSpPr>
          <p:nvPr>
            <p:ph type="body" idx="2"/>
          </p:nvPr>
        </p:nvSpPr>
        <p:spPr>
          <a:xfrm>
            <a:off x="1447191" y="2824269"/>
            <a:ext cx="4645152" cy="2644457"/>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59" name="Google Shape;59;p8"/>
          <p:cNvSpPr txBox="1">
            <a:spLocks noGrp="1"/>
          </p:cNvSpPr>
          <p:nvPr>
            <p:ph type="body" idx="3"/>
          </p:nvPr>
        </p:nvSpPr>
        <p:spPr>
          <a:xfrm>
            <a:off x="6412362" y="2023003"/>
            <a:ext cx="4645152" cy="802237"/>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1"/>
              </a:buClr>
              <a:buSzPts val="2200"/>
              <a:buFont typeface="Arial"/>
              <a:buNone/>
              <a:defRPr sz="2200" b="0" i="0" u="none" strike="noStrike" cap="none">
                <a:solidFill>
                  <a:schemeClr val="accent1"/>
                </a:solidFill>
                <a:latin typeface="Cabin"/>
                <a:ea typeface="Cabin"/>
                <a:cs typeface="Cabin"/>
                <a:sym typeface="Cabin"/>
              </a:defRPr>
            </a:lvl1pPr>
            <a:lvl2pPr marL="914400" marR="0" lvl="1" indent="-228600" algn="l" rtl="0">
              <a:lnSpc>
                <a:spcPct val="120000"/>
              </a:lnSpc>
              <a:spcBef>
                <a:spcPts val="500"/>
              </a:spcBef>
              <a:spcAft>
                <a:spcPts val="0"/>
              </a:spcAft>
              <a:buClr>
                <a:schemeClr val="accent1"/>
              </a:buClr>
              <a:buSzPts val="2000"/>
              <a:buFont typeface="Arial"/>
              <a:buNone/>
              <a:defRPr sz="2000" b="1" i="0" u="none" strike="noStrike" cap="none">
                <a:solidFill>
                  <a:schemeClr val="dk1"/>
                </a:solidFill>
                <a:latin typeface="Cabin"/>
                <a:ea typeface="Cabin"/>
                <a:cs typeface="Cabin"/>
                <a:sym typeface="Cabin"/>
              </a:defRPr>
            </a:lvl2pPr>
            <a:lvl3pPr marL="1371600" marR="0" lvl="2" indent="-228600" algn="l" rtl="0">
              <a:lnSpc>
                <a:spcPct val="120000"/>
              </a:lnSpc>
              <a:spcBef>
                <a:spcPts val="500"/>
              </a:spcBef>
              <a:spcAft>
                <a:spcPts val="0"/>
              </a:spcAft>
              <a:buClr>
                <a:schemeClr val="accent1"/>
              </a:buClr>
              <a:buSzPts val="1800"/>
              <a:buFont typeface="Arial"/>
              <a:buNone/>
              <a:defRPr sz="1800" b="1" i="0" u="none" strike="noStrike" cap="none">
                <a:solidFill>
                  <a:schemeClr val="dk1"/>
                </a:solidFill>
                <a:latin typeface="Cabin"/>
                <a:ea typeface="Cabin"/>
                <a:cs typeface="Cabin"/>
                <a:sym typeface="Cabin"/>
              </a:defRPr>
            </a:lvl3pPr>
            <a:lvl4pPr marL="1828800" marR="0" lvl="3"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4pPr>
            <a:lvl5pPr marL="2286000" marR="0" lvl="4"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5pPr>
            <a:lvl6pPr marL="2743200" marR="0" lvl="5"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120000"/>
              </a:lnSpc>
              <a:spcBef>
                <a:spcPts val="50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60" name="Google Shape;60;p8"/>
          <p:cNvSpPr txBox="1">
            <a:spLocks noGrp="1"/>
          </p:cNvSpPr>
          <p:nvPr>
            <p:ph type="body" idx="4"/>
          </p:nvPr>
        </p:nvSpPr>
        <p:spPr>
          <a:xfrm>
            <a:off x="6412362" y="2821491"/>
            <a:ext cx="4645152" cy="2637371"/>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Google Shape;63;p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64" name="Google Shape;64;p8"/>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8" name="Google Shape;68;p9"/>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9" name="Google Shape;69;p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70" name="Google Shape;70;p9"/>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grpSp>
        <p:nvGrpSpPr>
          <p:cNvPr id="72" name="Google Shape;72;p10"/>
          <p:cNvGrpSpPr/>
          <p:nvPr/>
        </p:nvGrpSpPr>
        <p:grpSpPr>
          <a:xfrm>
            <a:off x="7477387" y="482170"/>
            <a:ext cx="4074533" cy="5149101"/>
            <a:chOff x="7477387" y="482170"/>
            <a:chExt cx="4074533" cy="5149101"/>
          </a:xfrm>
        </p:grpSpPr>
        <p:sp>
          <p:nvSpPr>
            <p:cNvPr id="73" name="Google Shape;73;p10"/>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10"/>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5" name="Google Shape;75;p10"/>
          <p:cNvSpPr txBox="1">
            <a:spLocks noGrp="1"/>
          </p:cNvSpPr>
          <p:nvPr>
            <p:ph type="title"/>
          </p:nvPr>
        </p:nvSpPr>
        <p:spPr>
          <a:xfrm>
            <a:off x="1451206" y="1129513"/>
            <a:ext cx="5532328" cy="1830584"/>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0"/>
          <p:cNvSpPr>
            <a:spLocks noGrp="1"/>
          </p:cNvSpPr>
          <p:nvPr>
            <p:ph type="pic" idx="2"/>
          </p:nvPr>
        </p:nvSpPr>
        <p:spPr>
          <a:xfrm>
            <a:off x="8124389" y="1122542"/>
            <a:ext cx="2791171" cy="3866327"/>
          </a:xfrm>
          <a:prstGeom prst="rect">
            <a:avLst/>
          </a:prstGeom>
          <a:solidFill>
            <a:srgbClr val="D8D8D8"/>
          </a:solidFill>
          <a:ln>
            <a:noFill/>
          </a:ln>
        </p:spPr>
        <p:txBody>
          <a:bodyPr spcFirstLastPara="1" wrap="square" lIns="91425" tIns="45700" rIns="91425" bIns="45700" anchor="t" anchorCtr="0"/>
          <a:lstStyle>
            <a:lvl1pPr marR="0" lvl="0" algn="ctr" rtl="0">
              <a:lnSpc>
                <a:spcPct val="120000"/>
              </a:lnSpc>
              <a:spcBef>
                <a:spcPts val="1000"/>
              </a:spcBef>
              <a:spcAft>
                <a:spcPts val="0"/>
              </a:spcAft>
              <a:buClr>
                <a:schemeClr val="accent1"/>
              </a:buClr>
              <a:buSzPts val="3200"/>
              <a:buFont typeface="Arial"/>
              <a:buNone/>
              <a:defRPr sz="3200" b="0" i="0" u="none" strike="noStrike" cap="none">
                <a:solidFill>
                  <a:schemeClr val="dk1"/>
                </a:solidFill>
                <a:latin typeface="Cabin"/>
                <a:ea typeface="Cabin"/>
                <a:cs typeface="Cabin"/>
                <a:sym typeface="Cabin"/>
              </a:defRPr>
            </a:lvl1pPr>
            <a:lvl2pPr marR="0" lvl="1" algn="l" rtl="0">
              <a:lnSpc>
                <a:spcPct val="120000"/>
              </a:lnSpc>
              <a:spcBef>
                <a:spcPts val="500"/>
              </a:spcBef>
              <a:spcAft>
                <a:spcPts val="0"/>
              </a:spcAft>
              <a:buClr>
                <a:schemeClr val="accent1"/>
              </a:buClr>
              <a:buSzPts val="2800"/>
              <a:buFont typeface="Arial"/>
              <a:buNone/>
              <a:defRPr sz="2800" b="0" i="0" u="none" strike="noStrike" cap="none">
                <a:solidFill>
                  <a:schemeClr val="dk1"/>
                </a:solidFill>
                <a:latin typeface="Cabin"/>
                <a:ea typeface="Cabin"/>
                <a:cs typeface="Cabin"/>
                <a:sym typeface="Cabin"/>
              </a:defRPr>
            </a:lvl2pPr>
            <a:lvl3pPr marR="0" lvl="2" algn="l" rtl="0">
              <a:lnSpc>
                <a:spcPct val="120000"/>
              </a:lnSpc>
              <a:spcBef>
                <a:spcPts val="500"/>
              </a:spcBef>
              <a:spcAft>
                <a:spcPts val="0"/>
              </a:spcAft>
              <a:buClr>
                <a:schemeClr val="accent1"/>
              </a:buClr>
              <a:buSzPts val="2400"/>
              <a:buFont typeface="Arial"/>
              <a:buNone/>
              <a:defRPr sz="2400" b="0" i="0" u="none" strike="noStrike" cap="none">
                <a:solidFill>
                  <a:schemeClr val="dk1"/>
                </a:solidFill>
                <a:latin typeface="Cabin"/>
                <a:ea typeface="Cabin"/>
                <a:cs typeface="Cabin"/>
                <a:sym typeface="Cabin"/>
              </a:defRPr>
            </a:lvl3pPr>
            <a:lvl4pPr marR="0" lvl="3"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4pPr>
            <a:lvl5pPr marR="0" lvl="4"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5pPr>
            <a:lvl6pPr marR="0" lvl="5"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6pPr>
            <a:lvl7pPr marR="0" lvl="6"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7pPr>
            <a:lvl8pPr marR="0" lvl="7"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8pPr>
            <a:lvl9pPr marR="0" lvl="8"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77" name="Google Shape;77;p10"/>
          <p:cNvSpPr txBox="1">
            <a:spLocks noGrp="1"/>
          </p:cNvSpPr>
          <p:nvPr>
            <p:ph type="body" idx="1"/>
          </p:nvPr>
        </p:nvSpPr>
        <p:spPr>
          <a:xfrm>
            <a:off x="1450329" y="3145992"/>
            <a:ext cx="5524404" cy="2003742"/>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accent1"/>
              </a:buClr>
              <a:buSzPts val="1800"/>
              <a:buFont typeface="Arial"/>
              <a:buNone/>
              <a:defRPr sz="1800" b="0" i="0" u="none" strike="noStrike" cap="none">
                <a:solidFill>
                  <a:schemeClr val="dk1"/>
                </a:solidFill>
                <a:latin typeface="Cabin"/>
                <a:ea typeface="Cabin"/>
                <a:cs typeface="Cabin"/>
                <a:sym typeface="Cabin"/>
              </a:defRPr>
            </a:lvl1pPr>
            <a:lvl2pPr marL="914400" marR="0" lvl="1" indent="-228600" algn="l" rtl="0">
              <a:lnSpc>
                <a:spcPct val="120000"/>
              </a:lnSpc>
              <a:spcBef>
                <a:spcPts val="500"/>
              </a:spcBef>
              <a:spcAft>
                <a:spcPts val="0"/>
              </a:spcAft>
              <a:buClr>
                <a:schemeClr val="accent1"/>
              </a:buClr>
              <a:buSzPts val="1400"/>
              <a:buFont typeface="Arial"/>
              <a:buNone/>
              <a:defRPr sz="1400" b="0" i="0" u="none" strike="noStrike" cap="none">
                <a:solidFill>
                  <a:schemeClr val="dk1"/>
                </a:solidFill>
                <a:latin typeface="Cabin"/>
                <a:ea typeface="Cabin"/>
                <a:cs typeface="Cabin"/>
                <a:sym typeface="Cabin"/>
              </a:defRPr>
            </a:lvl2pPr>
            <a:lvl3pPr marL="1371600" marR="0" lvl="2" indent="-228600" algn="l" rtl="0">
              <a:lnSpc>
                <a:spcPct val="120000"/>
              </a:lnSpc>
              <a:spcBef>
                <a:spcPts val="500"/>
              </a:spcBef>
              <a:spcAft>
                <a:spcPts val="0"/>
              </a:spcAft>
              <a:buClr>
                <a:schemeClr val="accent1"/>
              </a:buClr>
              <a:buSzPts val="1200"/>
              <a:buFont typeface="Arial"/>
              <a:buNone/>
              <a:defRPr sz="1200" b="0" i="0" u="none" strike="noStrike" cap="none">
                <a:solidFill>
                  <a:schemeClr val="dk1"/>
                </a:solidFill>
                <a:latin typeface="Cabin"/>
                <a:ea typeface="Cabin"/>
                <a:cs typeface="Cabin"/>
                <a:sym typeface="Cabin"/>
              </a:defRPr>
            </a:lvl3pPr>
            <a:lvl4pPr marL="1828800" marR="0" lvl="3"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4pPr>
            <a:lvl5pPr marL="2286000" marR="0" lvl="4"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5pPr>
            <a:lvl6pPr marL="2743200" marR="0" lvl="5"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120000"/>
              </a:lnSpc>
              <a:spcBef>
                <a:spcPts val="500"/>
              </a:spcBef>
              <a:spcAft>
                <a:spcPts val="0"/>
              </a:spcAft>
              <a:buClr>
                <a:schemeClr val="accent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8" name="Google Shape;78;p10"/>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9" name="Google Shape;79;p10"/>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0" name="Google Shape;80;p1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a:solidFill>
                  <a:schemeClr val="accent1"/>
                </a:solidFill>
                <a:latin typeface="Cabin"/>
                <a:ea typeface="Cabin"/>
                <a:cs typeface="Cabin"/>
                <a:sym typeface="Cabin"/>
              </a:defRPr>
            </a:lvl1pPr>
            <a:lvl2pPr marL="0" marR="0" lvl="1" indent="0" algn="r" rtl="0">
              <a:spcBef>
                <a:spcPts val="0"/>
              </a:spcBef>
              <a:buNone/>
              <a:defRPr sz="2800">
                <a:solidFill>
                  <a:schemeClr val="accent1"/>
                </a:solidFill>
                <a:latin typeface="Cabin"/>
                <a:ea typeface="Cabin"/>
                <a:cs typeface="Cabin"/>
                <a:sym typeface="Cabin"/>
              </a:defRPr>
            </a:lvl2pPr>
            <a:lvl3pPr marL="0" marR="0" lvl="2" indent="0" algn="r" rtl="0">
              <a:spcBef>
                <a:spcPts val="0"/>
              </a:spcBef>
              <a:buNone/>
              <a:defRPr sz="2800">
                <a:solidFill>
                  <a:schemeClr val="accent1"/>
                </a:solidFill>
                <a:latin typeface="Cabin"/>
                <a:ea typeface="Cabin"/>
                <a:cs typeface="Cabin"/>
                <a:sym typeface="Cabin"/>
              </a:defRPr>
            </a:lvl3pPr>
            <a:lvl4pPr marL="0" marR="0" lvl="3" indent="0" algn="r" rtl="0">
              <a:spcBef>
                <a:spcPts val="0"/>
              </a:spcBef>
              <a:buNone/>
              <a:defRPr sz="2800">
                <a:solidFill>
                  <a:schemeClr val="accent1"/>
                </a:solidFill>
                <a:latin typeface="Cabin"/>
                <a:ea typeface="Cabin"/>
                <a:cs typeface="Cabin"/>
                <a:sym typeface="Cabin"/>
              </a:defRPr>
            </a:lvl4pPr>
            <a:lvl5pPr marL="0" marR="0" lvl="4" indent="0" algn="r" rtl="0">
              <a:spcBef>
                <a:spcPts val="0"/>
              </a:spcBef>
              <a:buNone/>
              <a:defRPr sz="2800">
                <a:solidFill>
                  <a:schemeClr val="accent1"/>
                </a:solidFill>
                <a:latin typeface="Cabin"/>
                <a:ea typeface="Cabin"/>
                <a:cs typeface="Cabin"/>
                <a:sym typeface="Cabin"/>
              </a:defRPr>
            </a:lvl5pPr>
            <a:lvl6pPr marL="0" marR="0" lvl="5" indent="0" algn="r" rtl="0">
              <a:spcBef>
                <a:spcPts val="0"/>
              </a:spcBef>
              <a:buNone/>
              <a:defRPr sz="2800">
                <a:solidFill>
                  <a:schemeClr val="accent1"/>
                </a:solidFill>
                <a:latin typeface="Cabin"/>
                <a:ea typeface="Cabin"/>
                <a:cs typeface="Cabin"/>
                <a:sym typeface="Cabin"/>
              </a:defRPr>
            </a:lvl6pPr>
            <a:lvl7pPr marL="0" marR="0" lvl="6" indent="0" algn="r" rtl="0">
              <a:spcBef>
                <a:spcPts val="0"/>
              </a:spcBef>
              <a:buNone/>
              <a:defRPr sz="2800">
                <a:solidFill>
                  <a:schemeClr val="accent1"/>
                </a:solidFill>
                <a:latin typeface="Cabin"/>
                <a:ea typeface="Cabin"/>
                <a:cs typeface="Cabin"/>
                <a:sym typeface="Cabin"/>
              </a:defRPr>
            </a:lvl7pPr>
            <a:lvl8pPr marL="0" marR="0" lvl="7" indent="0" algn="r" rtl="0">
              <a:spcBef>
                <a:spcPts val="0"/>
              </a:spcBef>
              <a:buNone/>
              <a:defRPr sz="2800">
                <a:solidFill>
                  <a:schemeClr val="accent1"/>
                </a:solidFill>
                <a:latin typeface="Cabin"/>
                <a:ea typeface="Cabin"/>
                <a:cs typeface="Cabin"/>
                <a:sym typeface="Cabin"/>
              </a:defRPr>
            </a:lvl8pPr>
            <a:lvl9pPr marL="0" marR="0" lvl="8" indent="0" algn="r" rtl="0">
              <a:spcBef>
                <a:spcPts val="0"/>
              </a:spcBef>
              <a:buNone/>
              <a:defRPr sz="2800">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81" name="Google Shape;81;p10"/>
          <p:cNvCxnSpPr/>
          <p:nvPr/>
        </p:nvCxnSpPr>
        <p:spPr>
          <a:xfrm>
            <a:off x="1447382" y="3143605"/>
            <a:ext cx="552735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 name="Google Shape;7;p1"/>
          <p:cNvPicPr preferRelativeResize="0"/>
          <p:nvPr/>
        </p:nvPicPr>
        <p:blipFill rotWithShape="1">
          <a:blip r:embed="rId14">
            <a:alphaModFix/>
          </a:blip>
          <a:srcRect t="1538" b="-1538"/>
          <a:stretch/>
        </p:blipFill>
        <p:spPr>
          <a:xfrm>
            <a:off x="0" y="6126480"/>
            <a:ext cx="12192000" cy="742950"/>
          </a:xfrm>
          <a:prstGeom prst="rect">
            <a:avLst/>
          </a:prstGeom>
          <a:noFill/>
          <a:ln>
            <a:noFill/>
          </a:ln>
        </p:spPr>
      </p:pic>
      <p:sp>
        <p:nvSpPr>
          <p:cNvPr id="8" name="Google Shape;8;p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10" name="Google Shape;10;p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 name="Google Shape;11;p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 name="Google Shape;12;p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Cabin"/>
                <a:ea typeface="Cabin"/>
                <a:cs typeface="Cabin"/>
                <a:sym typeface="Cabin"/>
              </a:defRPr>
            </a:lvl1pPr>
            <a:lvl2pPr marL="0" marR="0" lvl="1" indent="0" algn="r" rtl="0">
              <a:spcBef>
                <a:spcPts val="0"/>
              </a:spcBef>
              <a:buNone/>
              <a:defRPr sz="2800" b="0" i="0" u="none" strike="noStrike" cap="none">
                <a:solidFill>
                  <a:schemeClr val="accent1"/>
                </a:solidFill>
                <a:latin typeface="Cabin"/>
                <a:ea typeface="Cabin"/>
                <a:cs typeface="Cabin"/>
                <a:sym typeface="Cabin"/>
              </a:defRPr>
            </a:lvl2pPr>
            <a:lvl3pPr marL="0" marR="0" lvl="2" indent="0" algn="r" rtl="0">
              <a:spcBef>
                <a:spcPts val="0"/>
              </a:spcBef>
              <a:buNone/>
              <a:defRPr sz="2800" b="0" i="0" u="none" strike="noStrike" cap="none">
                <a:solidFill>
                  <a:schemeClr val="accent1"/>
                </a:solidFill>
                <a:latin typeface="Cabin"/>
                <a:ea typeface="Cabin"/>
                <a:cs typeface="Cabin"/>
                <a:sym typeface="Cabin"/>
              </a:defRPr>
            </a:lvl3pPr>
            <a:lvl4pPr marL="0" marR="0" lvl="3" indent="0" algn="r" rtl="0">
              <a:spcBef>
                <a:spcPts val="0"/>
              </a:spcBef>
              <a:buNone/>
              <a:defRPr sz="2800" b="0" i="0" u="none" strike="noStrike" cap="none">
                <a:solidFill>
                  <a:schemeClr val="accent1"/>
                </a:solidFill>
                <a:latin typeface="Cabin"/>
                <a:ea typeface="Cabin"/>
                <a:cs typeface="Cabin"/>
                <a:sym typeface="Cabin"/>
              </a:defRPr>
            </a:lvl4pPr>
            <a:lvl5pPr marL="0" marR="0" lvl="4" indent="0" algn="r" rtl="0">
              <a:spcBef>
                <a:spcPts val="0"/>
              </a:spcBef>
              <a:buNone/>
              <a:defRPr sz="2800" b="0" i="0" u="none" strike="noStrike" cap="none">
                <a:solidFill>
                  <a:schemeClr val="accent1"/>
                </a:solidFill>
                <a:latin typeface="Cabin"/>
                <a:ea typeface="Cabin"/>
                <a:cs typeface="Cabin"/>
                <a:sym typeface="Cabin"/>
              </a:defRPr>
            </a:lvl5pPr>
            <a:lvl6pPr marL="0" marR="0" lvl="5" indent="0" algn="r" rtl="0">
              <a:spcBef>
                <a:spcPts val="0"/>
              </a:spcBef>
              <a:buNone/>
              <a:defRPr sz="2800" b="0" i="0" u="none" strike="noStrike" cap="none">
                <a:solidFill>
                  <a:schemeClr val="accent1"/>
                </a:solidFill>
                <a:latin typeface="Cabin"/>
                <a:ea typeface="Cabin"/>
                <a:cs typeface="Cabin"/>
                <a:sym typeface="Cabin"/>
              </a:defRPr>
            </a:lvl6pPr>
            <a:lvl7pPr marL="0" marR="0" lvl="6" indent="0" algn="r" rtl="0">
              <a:spcBef>
                <a:spcPts val="0"/>
              </a:spcBef>
              <a:buNone/>
              <a:defRPr sz="2800" b="0" i="0" u="none" strike="noStrike" cap="none">
                <a:solidFill>
                  <a:schemeClr val="accent1"/>
                </a:solidFill>
                <a:latin typeface="Cabin"/>
                <a:ea typeface="Cabin"/>
                <a:cs typeface="Cabin"/>
                <a:sym typeface="Cabin"/>
              </a:defRPr>
            </a:lvl7pPr>
            <a:lvl8pPr marL="0" marR="0" lvl="7" indent="0" algn="r" rtl="0">
              <a:spcBef>
                <a:spcPts val="0"/>
              </a:spcBef>
              <a:buNone/>
              <a:defRPr sz="2800" b="0" i="0" u="none" strike="noStrike" cap="none">
                <a:solidFill>
                  <a:schemeClr val="accent1"/>
                </a:solidFill>
                <a:latin typeface="Cabin"/>
                <a:ea typeface="Cabin"/>
                <a:cs typeface="Cabin"/>
                <a:sym typeface="Cabin"/>
              </a:defRPr>
            </a:lvl8pPr>
            <a:lvl9pPr marL="0" marR="0" lvl="8" indent="0" algn="r" rtl="0">
              <a:spcBef>
                <a:spcPts val="0"/>
              </a:spcBef>
              <a:buNone/>
              <a:defRPr sz="2800" b="0" i="0" u="none" strike="noStrike" cap="none">
                <a:solidFill>
                  <a:schemeClr val="accent1"/>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13" name="Google Shape;13;p1"/>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chemeClr val="dk1"/>
              </a:buClr>
              <a:buSzPts val="6600"/>
              <a:buFont typeface="Cabin"/>
              <a:buNone/>
            </a:pPr>
            <a:r>
              <a:rPr lang="en-US" dirty="0"/>
              <a:t>          </a:t>
            </a:r>
            <a:r>
              <a:rPr lang="en-US" sz="6600" b="0" i="0" u="none" strike="noStrike" cap="none" dirty="0">
                <a:solidFill>
                  <a:schemeClr val="dk1"/>
                </a:solidFill>
                <a:latin typeface="Bahnschrift" panose="020B0502040204020203" pitchFamily="34" charset="0"/>
                <a:sym typeface="Cabin"/>
              </a:rPr>
              <a:t>TRAUMA</a:t>
            </a:r>
            <a:endParaRPr dirty="0">
              <a:latin typeface="Bahnschrift" panose="020B0502040204020203" pitchFamily="34" charset="0"/>
            </a:endParaRPr>
          </a:p>
        </p:txBody>
      </p:sp>
      <p:sp>
        <p:nvSpPr>
          <p:cNvPr id="101" name="Google Shape;101;p13"/>
          <p:cNvSpPr txBox="1">
            <a:spLocks noGrp="1"/>
          </p:cNvSpPr>
          <p:nvPr>
            <p:ph type="subTitle" idx="1"/>
          </p:nvPr>
        </p:nvSpPr>
        <p:spPr>
          <a:xfrm>
            <a:off x="700089" y="3531204"/>
            <a:ext cx="10701336" cy="1583721"/>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Clr>
                <a:schemeClr val="accent1"/>
              </a:buClr>
              <a:buSzPts val="2400"/>
              <a:buFont typeface="Arial"/>
              <a:buNone/>
            </a:pPr>
            <a:r>
              <a:rPr lang="en-US" sz="2400" b="0" i="0" u="none" strike="noStrike" cap="none" dirty="0">
                <a:solidFill>
                  <a:schemeClr val="dk1"/>
                </a:solidFill>
                <a:latin typeface="Bahnschrift" panose="020B0502040204020203" pitchFamily="34" charset="0"/>
                <a:sym typeface="Cabin"/>
              </a:rPr>
              <a:t>THE UNRECOGNIZED AND MISUNDERSTOOD “STRONGMAN”</a:t>
            </a:r>
            <a:endParaRPr sz="2400" b="0" i="0" u="none" strike="noStrike" cap="none" dirty="0">
              <a:solidFill>
                <a:schemeClr val="dk1"/>
              </a:solidFill>
              <a:latin typeface="Bahnschrift" panose="020B0502040204020203" pitchFamily="34" charset="0"/>
              <a:sym typeface="Cabin"/>
            </a:endParaRPr>
          </a:p>
          <a:p>
            <a:pPr marL="0" marR="0" lvl="0" indent="0" algn="ctr" rtl="0">
              <a:lnSpc>
                <a:spcPct val="120000"/>
              </a:lnSpc>
              <a:spcBef>
                <a:spcPts val="1000"/>
              </a:spcBef>
              <a:spcAft>
                <a:spcPts val="0"/>
              </a:spcAft>
              <a:buClr>
                <a:schemeClr val="accent1"/>
              </a:buClr>
              <a:buSzPts val="2400"/>
              <a:buFont typeface="Arial"/>
              <a:buNone/>
            </a:pPr>
            <a:r>
              <a:rPr lang="en-US" sz="2400" b="0" i="0" u="none" strike="noStrike" cap="none" dirty="0">
                <a:solidFill>
                  <a:schemeClr val="dk1"/>
                </a:solidFill>
                <a:latin typeface="Bahnschrift" panose="020B0502040204020203" pitchFamily="34" charset="0"/>
                <a:sym typeface="Cabin"/>
              </a:rPr>
              <a:t>(</a:t>
            </a:r>
            <a:r>
              <a:rPr lang="en-US" sz="2400" b="1" i="0" u="none" strike="noStrike" cap="none" dirty="0">
                <a:solidFill>
                  <a:schemeClr val="dk1"/>
                </a:solidFill>
                <a:latin typeface="Bahnschrift" panose="020B0502040204020203" pitchFamily="34" charset="0"/>
                <a:sym typeface="Cabin"/>
              </a:rPr>
              <a:t>UNDERSTANDING THE SOURCE OF THE DYSFUNCTION IN YOUR LIFE)</a:t>
            </a:r>
            <a:endParaRPr sz="2400" b="1" i="0" u="none" strike="noStrike" cap="none" dirty="0">
              <a:solidFill>
                <a:schemeClr val="dk1"/>
              </a:solidFill>
              <a:latin typeface="Bahnschrift" panose="020B0502040204020203" pitchFamily="34" charset="0"/>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p:nvPr/>
        </p:nvSpPr>
        <p:spPr>
          <a:xfrm>
            <a:off x="888951" y="1993641"/>
            <a:ext cx="10709030"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This “Strongman” has two objectives:</a:t>
            </a:r>
            <a:br>
              <a:rPr lang="en-US" sz="3200" b="1" dirty="0">
                <a:solidFill>
                  <a:schemeClr val="dk1"/>
                </a:solidFill>
                <a:latin typeface="Bahnschrift" panose="020B0502040204020203" pitchFamily="34" charset="0"/>
                <a:ea typeface="Droid Sans Mono"/>
                <a:cs typeface="Droid Sans Mono"/>
                <a:sym typeface="Droid Sans Mono"/>
              </a:rPr>
            </a:br>
            <a:r>
              <a:rPr lang="en-US" sz="3200" b="1" dirty="0">
                <a:solidFill>
                  <a:schemeClr val="dk1"/>
                </a:solidFill>
                <a:latin typeface="Bahnschrift" panose="020B0502040204020203" pitchFamily="34" charset="0"/>
                <a:ea typeface="Droid Sans Mono"/>
                <a:cs typeface="Droid Sans Mono"/>
                <a:sym typeface="Droid Sans Mono"/>
              </a:rPr>
              <a:t>Satan hates humanity, so trauma is the tool he uses to bring torment and disruption to that which God created and so deeply loves</a:t>
            </a:r>
            <a:endParaRPr dirty="0">
              <a:latin typeface="Bahnschrift"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p:nvPr/>
        </p:nvSpPr>
        <p:spPr>
          <a:xfrm>
            <a:off x="1416175" y="895021"/>
            <a:ext cx="9561300" cy="4832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latin typeface="Bahnschrift" panose="020B0502040204020203" pitchFamily="34" charset="0"/>
                <a:ea typeface="Droid Sans Mono"/>
                <a:cs typeface="Droid Sans Mono"/>
                <a:sym typeface="Droid Sans Mono"/>
              </a:rPr>
              <a:t>Secondly, trauma try's to build a wall between humanity and the cross. </a:t>
            </a:r>
            <a:endParaRPr sz="2800" b="1" dirty="0">
              <a:solidFill>
                <a:schemeClr val="dk1"/>
              </a:solidFill>
              <a:latin typeface="Bahnschrift" panose="020B0502040204020203" pitchFamily="34" charset="0"/>
              <a:ea typeface="Droid Sans Mono"/>
              <a:cs typeface="Droid Sans Mono"/>
              <a:sym typeface="Droid Sans Mono"/>
            </a:endParaRPr>
          </a:p>
          <a:p>
            <a:pPr marL="0" marR="0" lvl="0" indent="0" algn="l" rtl="0">
              <a:spcBef>
                <a:spcPts val="0"/>
              </a:spcBef>
              <a:spcAft>
                <a:spcPts val="0"/>
              </a:spcAft>
              <a:buNone/>
            </a:pPr>
            <a:r>
              <a:rPr lang="en-US" sz="2800" b="1" dirty="0">
                <a:solidFill>
                  <a:schemeClr val="dk1"/>
                </a:solidFill>
                <a:latin typeface="Bahnschrift" panose="020B0502040204020203" pitchFamily="34" charset="0"/>
                <a:ea typeface="Droid Sans Mono"/>
                <a:cs typeface="Droid Sans Mono"/>
                <a:sym typeface="Droid Sans Mono"/>
              </a:rPr>
              <a:t>- For the unbeliever, its purpose is to distract a person so much, that they will never see, hear or understand the gospel message (and in some cases, intentionally run away from the Gospel). </a:t>
            </a:r>
            <a:endParaRPr dirty="0">
              <a:latin typeface="Bahnschrift" panose="020B0502040204020203" pitchFamily="34" charset="0"/>
            </a:endParaRPr>
          </a:p>
          <a:p>
            <a:pPr marL="0" marR="0" lvl="0" indent="0" algn="l" rtl="0">
              <a:spcBef>
                <a:spcPts val="0"/>
              </a:spcBef>
              <a:spcAft>
                <a:spcPts val="0"/>
              </a:spcAft>
              <a:buNone/>
            </a:pPr>
            <a:r>
              <a:rPr lang="en-US" sz="2800" b="1" dirty="0">
                <a:solidFill>
                  <a:schemeClr val="dk1"/>
                </a:solidFill>
                <a:latin typeface="Bahnschrift" panose="020B0502040204020203" pitchFamily="34" charset="0"/>
                <a:ea typeface="Droid Sans Mono"/>
                <a:cs typeface="Droid Sans Mono"/>
                <a:sym typeface="Droid Sans Mono"/>
              </a:rPr>
              <a:t>- For the believer its purpose is to distract us from the calling and purpose God has put on our lives. To minimize our effectiveness for the Kingdom.</a:t>
            </a:r>
            <a:endParaRPr sz="2800" dirty="0">
              <a:solidFill>
                <a:schemeClr val="dk1"/>
              </a:solidFill>
              <a:latin typeface="Bahnschrift" panose="020B0502040204020203" pitchFamily="34" charset="0"/>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1444671" y="1053949"/>
            <a:ext cx="3275013" cy="224711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160"/>
              <a:buFont typeface="Cabin"/>
              <a:buNone/>
            </a:pPr>
            <a:r>
              <a:rPr lang="en-US" sz="2160" b="0" i="0" u="none" strike="noStrike" cap="none" dirty="0">
                <a:solidFill>
                  <a:schemeClr val="dk1"/>
                </a:solidFill>
                <a:latin typeface="Bahnschrift" panose="020B0502040204020203" pitchFamily="34" charset="0"/>
                <a:sym typeface="Cabin"/>
              </a:rPr>
              <a:t>TRAUMA DRAWS </a:t>
            </a:r>
            <a:r>
              <a:rPr lang="en-US" sz="2160" dirty="0">
                <a:latin typeface="Bahnschrift" panose="020B0502040204020203" pitchFamily="34" charset="0"/>
              </a:rPr>
              <a:t>PEOPLE'S</a:t>
            </a:r>
            <a:r>
              <a:rPr lang="en-US" sz="2160" b="0" i="0" u="none" strike="noStrike" cap="none" dirty="0">
                <a:solidFill>
                  <a:schemeClr val="dk1"/>
                </a:solidFill>
                <a:latin typeface="Bahnschrift" panose="020B0502040204020203" pitchFamily="34" charset="0"/>
                <a:sym typeface="Cabin"/>
              </a:rPr>
              <a:t> ATTENTION AWAY FROM GOD, IT BUILDS A WALL BETWEEN HUMANITY AND THE CROSS</a:t>
            </a:r>
            <a:br>
              <a:rPr lang="en-US" sz="2160" b="0" i="0" u="none" strike="noStrike" cap="none" dirty="0">
                <a:solidFill>
                  <a:schemeClr val="dk1"/>
                </a:solidFill>
                <a:latin typeface="Cabin"/>
                <a:ea typeface="Cabin"/>
                <a:cs typeface="Cabin"/>
                <a:sym typeface="Cabin"/>
              </a:rPr>
            </a:br>
            <a:endParaRPr sz="2160" b="0" i="0" u="none" strike="noStrike" cap="none" dirty="0">
              <a:solidFill>
                <a:schemeClr val="dk1"/>
              </a:solidFill>
              <a:latin typeface="Cabin"/>
              <a:ea typeface="Cabin"/>
              <a:cs typeface="Cabin"/>
              <a:sym typeface="Cabin"/>
            </a:endParaRPr>
          </a:p>
        </p:txBody>
      </p:sp>
      <p:pic>
        <p:nvPicPr>
          <p:cNvPr id="308" name="Google Shape;308;p42"/>
          <p:cNvPicPr preferRelativeResize="0">
            <a:picLocks noGrp="1"/>
          </p:cNvPicPr>
          <p:nvPr>
            <p:ph type="body" idx="1"/>
          </p:nvPr>
        </p:nvPicPr>
        <p:blipFill rotWithShape="1">
          <a:blip r:embed="rId3">
            <a:alphaModFix/>
          </a:blip>
          <a:srcRect l="1" r="-548" b="17725"/>
          <a:stretch/>
        </p:blipFill>
        <p:spPr>
          <a:xfrm>
            <a:off x="5908431" y="984738"/>
            <a:ext cx="4352191" cy="4369777"/>
          </a:xfrm>
          <a:prstGeom prst="rect">
            <a:avLst/>
          </a:prstGeom>
          <a:noFill/>
          <a:ln>
            <a:noFill/>
          </a:ln>
        </p:spPr>
      </p:pic>
      <p:sp>
        <p:nvSpPr>
          <p:cNvPr id="309" name="Google Shape;309;p42"/>
          <p:cNvSpPr txBox="1">
            <a:spLocks noGrp="1"/>
          </p:cNvSpPr>
          <p:nvPr>
            <p:ph type="body" idx="2"/>
          </p:nvPr>
        </p:nvSpPr>
        <p:spPr>
          <a:xfrm>
            <a:off x="1444670" y="3618730"/>
            <a:ext cx="3275013" cy="224818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1"/>
              </a:buClr>
              <a:buSzPts val="1800"/>
              <a:buFont typeface="Arial"/>
              <a:buNone/>
            </a:pPr>
            <a:r>
              <a:rPr lang="en-US" sz="1800" b="0" i="0" u="none" strike="noStrike" cap="none" dirty="0">
                <a:solidFill>
                  <a:schemeClr val="dk1"/>
                </a:solidFill>
                <a:latin typeface="Bahnschrift" panose="020B0502040204020203" pitchFamily="34" charset="0"/>
                <a:sym typeface="Cabin"/>
              </a:rPr>
              <a:t>Only the focused, fervent and specific prayers of the church will take down this wall</a:t>
            </a:r>
            <a:endParaRPr dirty="0">
              <a:latin typeface="Bahnschrift"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451524" y="342881"/>
            <a:ext cx="9603275" cy="10492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0"/>
              <a:buFont typeface="Droid Sans Mono"/>
              <a:buNone/>
            </a:pPr>
            <a:r>
              <a:rPr lang="en-US" sz="2400" b="1" i="0" u="none" strike="noStrike" cap="none" dirty="0">
                <a:solidFill>
                  <a:schemeClr val="dk1"/>
                </a:solidFill>
                <a:latin typeface="Bahnschrift" panose="020B0502040204020203" pitchFamily="34" charset="0"/>
                <a:ea typeface="Droid Sans Mono"/>
                <a:cs typeface="Droid Sans Mono"/>
                <a:sym typeface="Droid Sans Mono"/>
              </a:rPr>
              <a:t>THE “STRONGMAN OF TRAUMA” HAS A FIRM GRASP ON EVERY NATION. OUR PRAYERS WILL LOOSEN HIS GRIP AND BRING HEALING AND DELIVERANCE</a:t>
            </a:r>
            <a:endParaRPr sz="2400" dirty="0">
              <a:latin typeface="Bahnschrift" panose="020B0502040204020203" pitchFamily="34" charset="0"/>
            </a:endParaRPr>
          </a:p>
        </p:txBody>
      </p:sp>
      <p:pic>
        <p:nvPicPr>
          <p:cNvPr id="157" name="Google Shape;157;p19"/>
          <p:cNvPicPr preferRelativeResize="0">
            <a:picLocks noGrp="1"/>
          </p:cNvPicPr>
          <p:nvPr>
            <p:ph type="body" idx="1"/>
          </p:nvPr>
        </p:nvPicPr>
        <p:blipFill rotWithShape="1">
          <a:blip r:embed="rId3">
            <a:alphaModFix/>
          </a:blip>
          <a:srcRect/>
          <a:stretch/>
        </p:blipFill>
        <p:spPr>
          <a:xfrm>
            <a:off x="3814775" y="2429536"/>
            <a:ext cx="4876800" cy="325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p:nvPr/>
        </p:nvSpPr>
        <p:spPr>
          <a:xfrm>
            <a:off x="1962150" y="707659"/>
            <a:ext cx="8820149"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cap="none" dirty="0">
                <a:solidFill>
                  <a:srgbClr val="000000"/>
                </a:solidFill>
                <a:latin typeface="Bahnschrift" panose="020B0502040204020203" pitchFamily="34" charset="0"/>
                <a:ea typeface="Rambla"/>
                <a:cs typeface="Rambla"/>
                <a:sym typeface="Rambla"/>
              </a:rPr>
              <a:t>WE CANNOT EFFECTIVELY FIGHT OUR ENEMY IF WE DON’T RECOGNIZE OR UNDERSTAND HIM.</a:t>
            </a:r>
            <a:endParaRPr dirty="0">
              <a:latin typeface="Bahnschrift" panose="020B0502040204020203" pitchFamily="34" charset="0"/>
            </a:endParaRPr>
          </a:p>
          <a:p>
            <a:pPr marL="0" marR="0" lvl="0" indent="0" algn="l" rtl="0">
              <a:spcBef>
                <a:spcPts val="0"/>
              </a:spcBef>
              <a:spcAft>
                <a:spcPts val="0"/>
              </a:spcAft>
              <a:buNone/>
            </a:pPr>
            <a:br>
              <a:rPr lang="en-US" sz="2800" b="1" cap="none" dirty="0">
                <a:solidFill>
                  <a:srgbClr val="000000"/>
                </a:solidFill>
                <a:latin typeface="Bahnschrift" panose="020B0502040204020203" pitchFamily="34" charset="0"/>
                <a:ea typeface="Rambla"/>
                <a:cs typeface="Rambla"/>
                <a:sym typeface="Rambla"/>
              </a:rPr>
            </a:br>
            <a:r>
              <a:rPr lang="en-US" sz="2800" b="1" cap="none" dirty="0">
                <a:solidFill>
                  <a:srgbClr val="000000"/>
                </a:solidFill>
                <a:latin typeface="Bahnschrift" panose="020B0502040204020203" pitchFamily="34" charset="0"/>
                <a:ea typeface="Rambla"/>
                <a:cs typeface="Rambla"/>
                <a:sym typeface="Rambla"/>
              </a:rPr>
              <a:t>FOR OUR PRAYERS TO MAKE A DIFFERENCE WE MUST RECOGNIZE WHO THE “STRONGMAN” IS AND PRAY SPECIFIC, FOCUSED PRAYER (MANY TIMES WE PRAY ABOUT THE SYMPTOMS LEAVING THE SOURCE ‘UNTOUCHED.’</a:t>
            </a:r>
            <a:endParaRPr dirty="0">
              <a:latin typeface="Bahnschrift" panose="020B0502040204020203" pitchFamily="34" charset="0"/>
            </a:endParaRPr>
          </a:p>
          <a:p>
            <a:pPr marL="0" marR="0" lvl="0" indent="0" algn="l" rtl="0">
              <a:spcBef>
                <a:spcPts val="0"/>
              </a:spcBef>
              <a:spcAft>
                <a:spcPts val="0"/>
              </a:spcAft>
              <a:buNone/>
            </a:pPr>
            <a:endParaRPr sz="2800" b="1" cap="none" dirty="0">
              <a:solidFill>
                <a:srgbClr val="000000"/>
              </a:solidFill>
              <a:latin typeface="Bahnschrift" panose="020B0502040204020203" pitchFamily="34" charset="0"/>
              <a:ea typeface="Rambla"/>
              <a:cs typeface="Rambla"/>
              <a:sym typeface="Rambla"/>
            </a:endParaRPr>
          </a:p>
          <a:p>
            <a:pPr marL="0" marR="0" lvl="0" indent="0" algn="l" rtl="0">
              <a:spcBef>
                <a:spcPts val="0"/>
              </a:spcBef>
              <a:spcAft>
                <a:spcPts val="0"/>
              </a:spcAft>
              <a:buNone/>
            </a:pPr>
            <a:r>
              <a:rPr lang="en-US" sz="2800" b="1" cap="none" dirty="0">
                <a:solidFill>
                  <a:srgbClr val="000000"/>
                </a:solidFill>
                <a:latin typeface="Bahnschrift" panose="020B0502040204020203" pitchFamily="34" charset="0"/>
                <a:ea typeface="Rambla"/>
                <a:cs typeface="Rambla"/>
                <a:sym typeface="Rambla"/>
              </a:rPr>
              <a:t>IN SPIRITUAL WARFARE, KNOWING YOUR ENEMY BY NAME, IS VERY IMPORTANT </a:t>
            </a:r>
            <a:endParaRPr sz="2800" b="1" dirty="0">
              <a:solidFill>
                <a:srgbClr val="000000"/>
              </a:solidFill>
              <a:latin typeface="Bahnschrift" panose="020B0502040204020203" pitchFamily="34" charset="0"/>
              <a:ea typeface="Rambla"/>
              <a:cs typeface="Rambla"/>
              <a:sym typeface="Ramb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Cabin"/>
              <a:buNone/>
            </a:pPr>
            <a:r>
              <a:rPr lang="en-US" sz="3600" b="0" i="0" u="none" strike="noStrike" cap="none" dirty="0">
                <a:solidFill>
                  <a:schemeClr val="dk1"/>
                </a:solidFill>
                <a:latin typeface="Bahnschrift" panose="020B0502040204020203" pitchFamily="34" charset="0"/>
                <a:sym typeface="Cabin"/>
              </a:rPr>
              <a:t>SOME </a:t>
            </a:r>
            <a:r>
              <a:rPr lang="en-US" dirty="0">
                <a:latin typeface="Bahnschrift" panose="020B0502040204020203" pitchFamily="34" charset="0"/>
              </a:rPr>
              <a:t>OF THE</a:t>
            </a:r>
            <a:r>
              <a:rPr lang="en-US" sz="3600" b="0" i="0" u="none" strike="noStrike" cap="none" dirty="0">
                <a:solidFill>
                  <a:schemeClr val="dk1"/>
                </a:solidFill>
                <a:latin typeface="Bahnschrift" panose="020B0502040204020203" pitchFamily="34" charset="0"/>
                <a:sym typeface="Cabin"/>
              </a:rPr>
              <a:t> EVENTS </a:t>
            </a:r>
            <a:r>
              <a:rPr lang="en-US" dirty="0">
                <a:latin typeface="Bahnschrift" panose="020B0502040204020203" pitchFamily="34" charset="0"/>
              </a:rPr>
              <a:t>THAT CAUSE</a:t>
            </a:r>
            <a:r>
              <a:rPr lang="en-US" sz="3600" b="0" i="0" u="none" strike="noStrike" cap="none" dirty="0">
                <a:solidFill>
                  <a:schemeClr val="dk1"/>
                </a:solidFill>
                <a:latin typeface="Bahnschrift" panose="020B0502040204020203" pitchFamily="34" charset="0"/>
                <a:sym typeface="Cabin"/>
              </a:rPr>
              <a:t> TRAUMA</a:t>
            </a:r>
            <a:endParaRPr dirty="0">
              <a:latin typeface="Bahnschrift" panose="020B0502040204020203" pitchFamily="34" charset="0"/>
            </a:endParaRPr>
          </a:p>
        </p:txBody>
      </p:sp>
      <p:sp>
        <p:nvSpPr>
          <p:cNvPr id="200" name="Google Shape;200;p26"/>
          <p:cNvSpPr txBox="1">
            <a:spLocks noGrp="1"/>
          </p:cNvSpPr>
          <p:nvPr>
            <p:ph type="body" idx="1"/>
          </p:nvPr>
        </p:nvSpPr>
        <p:spPr>
          <a:xfrm>
            <a:off x="1460601" y="4238920"/>
            <a:ext cx="8630400" cy="1012800"/>
          </a:xfrm>
          <a:prstGeom prst="rect">
            <a:avLst/>
          </a:prstGeom>
          <a:noFill/>
          <a:ln>
            <a:noFill/>
          </a:ln>
        </p:spPr>
        <p:txBody>
          <a:bodyPr spcFirstLastPara="1" wrap="square" lIns="91425" tIns="91425" rIns="91425" bIns="45700" anchor="t" anchorCtr="0">
            <a:noAutofit/>
          </a:bodyPr>
          <a:lstStyle/>
          <a:p>
            <a:pPr marL="0" marR="0" lvl="0" indent="0" algn="l" rtl="0">
              <a:lnSpc>
                <a:spcPct val="120000"/>
              </a:lnSpc>
              <a:spcBef>
                <a:spcPts val="0"/>
              </a:spcBef>
              <a:spcAft>
                <a:spcPts val="0"/>
              </a:spcAft>
              <a:buClr>
                <a:schemeClr val="accent1"/>
              </a:buClr>
              <a:buSzPts val="1800"/>
              <a:buFont typeface="Arial"/>
              <a:buNone/>
            </a:pPr>
            <a:r>
              <a:rPr lang="en-US" sz="2400" dirty="0">
                <a:latin typeface="Bahnschrift" panose="020B0502040204020203" pitchFamily="34" charset="0"/>
              </a:rPr>
              <a:t>Resulting in a wounded soul</a:t>
            </a:r>
            <a:endParaRPr sz="2400" b="0" i="0" u="none" strike="noStrike" cap="none" dirty="0">
              <a:solidFill>
                <a:schemeClr val="dk1"/>
              </a:solidFill>
              <a:latin typeface="Bahnschrift" panose="020B0502040204020203" pitchFamily="34" charset="0"/>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Cabin"/>
                <a:ea typeface="Cabin"/>
                <a:cs typeface="Cabin"/>
                <a:sym typeface="Cabin"/>
              </a:rPr>
              <a:t>                    </a:t>
            </a:r>
            <a:r>
              <a:rPr lang="en-US" sz="3200" b="0" i="0" u="none" strike="noStrike" cap="none" dirty="0">
                <a:solidFill>
                  <a:schemeClr val="dk1"/>
                </a:solidFill>
                <a:latin typeface="Bahnschrift" panose="020B0502040204020203" pitchFamily="34" charset="0"/>
                <a:sym typeface="Cabin"/>
              </a:rPr>
              <a:t>WAR  AND  TERRORISM </a:t>
            </a:r>
            <a:endParaRPr dirty="0">
              <a:latin typeface="Bahnschrift" panose="020B0502040204020203" pitchFamily="34" charset="0"/>
            </a:endParaRPr>
          </a:p>
        </p:txBody>
      </p:sp>
      <p:pic>
        <p:nvPicPr>
          <p:cNvPr id="206" name="Google Shape;206;p27"/>
          <p:cNvPicPr preferRelativeResize="0">
            <a:picLocks noGrp="1"/>
          </p:cNvPicPr>
          <p:nvPr>
            <p:ph type="body" idx="1"/>
          </p:nvPr>
        </p:nvPicPr>
        <p:blipFill rotWithShape="1">
          <a:blip r:embed="rId3">
            <a:alphaModFix/>
          </a:blip>
          <a:srcRect/>
          <a:stretch/>
        </p:blipFill>
        <p:spPr>
          <a:xfrm>
            <a:off x="1447800" y="2428447"/>
            <a:ext cx="4645025" cy="2613882"/>
          </a:xfrm>
          <a:prstGeom prst="rect">
            <a:avLst/>
          </a:prstGeom>
          <a:noFill/>
          <a:ln>
            <a:noFill/>
          </a:ln>
        </p:spPr>
      </p:pic>
      <p:pic>
        <p:nvPicPr>
          <p:cNvPr id="207" name="Google Shape;207;p27"/>
          <p:cNvPicPr preferRelativeResize="0">
            <a:picLocks noGrp="1"/>
          </p:cNvPicPr>
          <p:nvPr>
            <p:ph type="body" idx="2"/>
          </p:nvPr>
        </p:nvPicPr>
        <p:blipFill rotWithShape="1">
          <a:blip r:embed="rId4">
            <a:alphaModFix/>
          </a:blip>
          <a:srcRect/>
          <a:stretch/>
        </p:blipFill>
        <p:spPr>
          <a:xfrm>
            <a:off x="6413500" y="2432150"/>
            <a:ext cx="4645025" cy="2612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POVERTY  AND  DISPLACEMENT (REFUGEES) </a:t>
            </a:r>
            <a:endParaRPr dirty="0">
              <a:latin typeface="Bahnschrift" panose="020B0502040204020203" pitchFamily="34" charset="0"/>
            </a:endParaRPr>
          </a:p>
        </p:txBody>
      </p:sp>
      <p:pic>
        <p:nvPicPr>
          <p:cNvPr id="213" name="Google Shape;213;p28"/>
          <p:cNvPicPr preferRelativeResize="0">
            <a:picLocks noGrp="1"/>
          </p:cNvPicPr>
          <p:nvPr>
            <p:ph type="body" idx="1"/>
          </p:nvPr>
        </p:nvPicPr>
        <p:blipFill rotWithShape="1">
          <a:blip r:embed="rId3">
            <a:alphaModFix/>
          </a:blip>
          <a:srcRect/>
          <a:stretch/>
        </p:blipFill>
        <p:spPr>
          <a:xfrm>
            <a:off x="1447800" y="2193095"/>
            <a:ext cx="4645025" cy="3084586"/>
          </a:xfrm>
          <a:prstGeom prst="rect">
            <a:avLst/>
          </a:prstGeom>
          <a:noFill/>
          <a:ln>
            <a:noFill/>
          </a:ln>
        </p:spPr>
      </p:pic>
      <p:pic>
        <p:nvPicPr>
          <p:cNvPr id="214" name="Google Shape;214;p28"/>
          <p:cNvPicPr preferRelativeResize="0">
            <a:picLocks noGrp="1"/>
          </p:cNvPicPr>
          <p:nvPr>
            <p:ph type="body" idx="2"/>
          </p:nvPr>
        </p:nvPicPr>
        <p:blipFill rotWithShape="1">
          <a:blip r:embed="rId4">
            <a:alphaModFix/>
          </a:blip>
          <a:srcRect/>
          <a:stretch/>
        </p:blipFill>
        <p:spPr>
          <a:xfrm>
            <a:off x="6441546" y="2017713"/>
            <a:ext cx="4588933" cy="3441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NATURAL DISASTER  AND  POLITICAL UNREST</a:t>
            </a:r>
            <a:endParaRPr dirty="0">
              <a:latin typeface="Bahnschrift" panose="020B0502040204020203" pitchFamily="34" charset="0"/>
            </a:endParaRPr>
          </a:p>
        </p:txBody>
      </p:sp>
      <p:pic>
        <p:nvPicPr>
          <p:cNvPr id="220" name="Google Shape;220;p29"/>
          <p:cNvPicPr preferRelativeResize="0">
            <a:picLocks noGrp="1"/>
          </p:cNvPicPr>
          <p:nvPr>
            <p:ph type="body" idx="1"/>
          </p:nvPr>
        </p:nvPicPr>
        <p:blipFill rotWithShape="1">
          <a:blip r:embed="rId3">
            <a:alphaModFix/>
          </a:blip>
          <a:srcRect/>
          <a:stretch/>
        </p:blipFill>
        <p:spPr>
          <a:xfrm>
            <a:off x="1447800" y="2189466"/>
            <a:ext cx="4645025" cy="3091844"/>
          </a:xfrm>
          <a:prstGeom prst="rect">
            <a:avLst/>
          </a:prstGeom>
          <a:noFill/>
          <a:ln>
            <a:noFill/>
          </a:ln>
        </p:spPr>
      </p:pic>
      <p:pic>
        <p:nvPicPr>
          <p:cNvPr id="221" name="Google Shape;221;p29"/>
          <p:cNvPicPr preferRelativeResize="0">
            <a:picLocks noGrp="1"/>
          </p:cNvPicPr>
          <p:nvPr>
            <p:ph type="body" idx="2"/>
          </p:nvPr>
        </p:nvPicPr>
        <p:blipFill rotWithShape="1">
          <a:blip r:embed="rId4">
            <a:alphaModFix/>
          </a:blip>
          <a:srcRect/>
          <a:stretch/>
        </p:blipFill>
        <p:spPr>
          <a:xfrm>
            <a:off x="6413500" y="2190221"/>
            <a:ext cx="4645025" cy="30966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DROUGHT , FAMINE &amp; PESTILENCE </a:t>
            </a:r>
            <a:endParaRPr dirty="0">
              <a:latin typeface="Bahnschrift" panose="020B0502040204020203" pitchFamily="34" charset="0"/>
            </a:endParaRPr>
          </a:p>
        </p:txBody>
      </p:sp>
      <p:pic>
        <p:nvPicPr>
          <p:cNvPr id="227" name="Google Shape;227;p30"/>
          <p:cNvPicPr preferRelativeResize="0">
            <a:picLocks noGrp="1"/>
          </p:cNvPicPr>
          <p:nvPr>
            <p:ph type="body" idx="1"/>
          </p:nvPr>
        </p:nvPicPr>
        <p:blipFill rotWithShape="1">
          <a:blip r:embed="rId3">
            <a:alphaModFix/>
          </a:blip>
          <a:srcRect/>
          <a:stretch/>
        </p:blipFill>
        <p:spPr>
          <a:xfrm>
            <a:off x="1598612" y="2182480"/>
            <a:ext cx="4343400" cy="3112166"/>
          </a:xfrm>
          <a:prstGeom prst="rect">
            <a:avLst/>
          </a:prstGeom>
          <a:noFill/>
          <a:ln>
            <a:noFill/>
          </a:ln>
        </p:spPr>
      </p:pic>
      <p:pic>
        <p:nvPicPr>
          <p:cNvPr id="228" name="Google Shape;228;p30"/>
          <p:cNvPicPr preferRelativeResize="0">
            <a:picLocks noGrp="1"/>
          </p:cNvPicPr>
          <p:nvPr>
            <p:ph type="body" idx="2"/>
          </p:nvPr>
        </p:nvPicPr>
        <p:blipFill rotWithShape="1">
          <a:blip r:embed="rId4">
            <a:alphaModFix/>
          </a:blip>
          <a:srcRect/>
          <a:stretch/>
        </p:blipFill>
        <p:spPr>
          <a:xfrm>
            <a:off x="6413500" y="2182480"/>
            <a:ext cx="4645025" cy="31121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1028701" y="739518"/>
            <a:ext cx="10334624"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Bahnschrift" panose="020B0502040204020203" pitchFamily="34" charset="0"/>
                <a:ea typeface="Droid Sans Mono"/>
                <a:cs typeface="Droid Sans Mono"/>
                <a:sym typeface="Droid Sans Mono"/>
              </a:rPr>
              <a:t>It seems that everywhere we go, we encounter the result of some traumatic event in a person’s life.  We can not escape it. </a:t>
            </a:r>
            <a:endParaRPr sz="3200" b="1" dirty="0">
              <a:solidFill>
                <a:schemeClr val="dk1"/>
              </a:solidFill>
              <a:latin typeface="Bahnschrift" panose="020B0502040204020203" pitchFamily="34" charset="0"/>
              <a:ea typeface="Droid Sans Mono"/>
              <a:cs typeface="Droid Sans Mono"/>
              <a:sym typeface="Droid Sans Mono"/>
            </a:endParaRPr>
          </a:p>
          <a:p>
            <a:pPr marL="0" marR="0" lvl="0" indent="0" algn="l" rtl="0">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But the sad thing is that most people don’t see it.  They do not understand that there is a spiritual puppet master trying to control them. </a:t>
            </a:r>
            <a:endParaRPr dirty="0">
              <a:latin typeface="Bahnschrift" panose="020B0502040204020203" pitchFamily="34" charset="0"/>
            </a:endParaRPr>
          </a:p>
          <a:p>
            <a:pPr marL="0" marR="0" lvl="0" indent="0" algn="l" rtl="0">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Well today, we are going to look behind the curtain, and expose for all to see just what is happening right in front of us. </a:t>
            </a:r>
            <a:endParaRPr sz="3200" b="1" dirty="0">
              <a:solidFill>
                <a:schemeClr val="dk1"/>
              </a:solidFill>
              <a:latin typeface="Bahnschrift" panose="020B0502040204020203" pitchFamily="34" charset="0"/>
              <a:ea typeface="Droid Sans Mono"/>
              <a:cs typeface="Droid Sans Mono"/>
              <a:sym typeface="Droid Sans Mon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DOMESTIC VIOLENCE  AND  DIVORCE</a:t>
            </a:r>
            <a:endParaRPr dirty="0">
              <a:latin typeface="Bahnschrift" panose="020B0502040204020203" pitchFamily="34" charset="0"/>
            </a:endParaRPr>
          </a:p>
        </p:txBody>
      </p:sp>
      <p:pic>
        <p:nvPicPr>
          <p:cNvPr id="234" name="Google Shape;234;p31"/>
          <p:cNvPicPr preferRelativeResize="0">
            <a:picLocks noGrp="1"/>
          </p:cNvPicPr>
          <p:nvPr>
            <p:ph type="body" idx="1"/>
          </p:nvPr>
        </p:nvPicPr>
        <p:blipFill rotWithShape="1">
          <a:blip r:embed="rId3">
            <a:alphaModFix/>
          </a:blip>
          <a:srcRect/>
          <a:stretch/>
        </p:blipFill>
        <p:spPr>
          <a:xfrm>
            <a:off x="1652508" y="2011363"/>
            <a:ext cx="4235608" cy="3448050"/>
          </a:xfrm>
          <a:prstGeom prst="rect">
            <a:avLst/>
          </a:prstGeom>
          <a:noFill/>
          <a:ln>
            <a:noFill/>
          </a:ln>
        </p:spPr>
      </p:pic>
      <p:pic>
        <p:nvPicPr>
          <p:cNvPr id="235" name="Google Shape;235;p31"/>
          <p:cNvPicPr preferRelativeResize="0">
            <a:picLocks noGrp="1"/>
          </p:cNvPicPr>
          <p:nvPr>
            <p:ph type="body" idx="2"/>
          </p:nvPr>
        </p:nvPicPr>
        <p:blipFill rotWithShape="1">
          <a:blip r:embed="rId4">
            <a:alphaModFix/>
          </a:blip>
          <a:srcRect/>
          <a:stretch/>
        </p:blipFill>
        <p:spPr>
          <a:xfrm>
            <a:off x="6413500" y="2185383"/>
            <a:ext cx="4645025" cy="31063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JUDGEMENT , BULLYING AND GOSSIP</a:t>
            </a:r>
            <a:endParaRPr dirty="0">
              <a:latin typeface="Bahnschrift" panose="020B0502040204020203" pitchFamily="34" charset="0"/>
            </a:endParaRPr>
          </a:p>
        </p:txBody>
      </p:sp>
      <p:pic>
        <p:nvPicPr>
          <p:cNvPr id="241" name="Google Shape;241;p32"/>
          <p:cNvPicPr preferRelativeResize="0">
            <a:picLocks noGrp="1"/>
          </p:cNvPicPr>
          <p:nvPr>
            <p:ph type="body" idx="1"/>
          </p:nvPr>
        </p:nvPicPr>
        <p:blipFill rotWithShape="1">
          <a:blip r:embed="rId3">
            <a:alphaModFix/>
          </a:blip>
          <a:srcRect/>
          <a:stretch/>
        </p:blipFill>
        <p:spPr>
          <a:xfrm>
            <a:off x="1615736" y="2011363"/>
            <a:ext cx="4162494" cy="3448050"/>
          </a:xfrm>
          <a:prstGeom prst="rect">
            <a:avLst/>
          </a:prstGeom>
          <a:noFill/>
          <a:ln>
            <a:noFill/>
          </a:ln>
        </p:spPr>
      </p:pic>
      <p:pic>
        <p:nvPicPr>
          <p:cNvPr id="242" name="Google Shape;242;p32"/>
          <p:cNvPicPr preferRelativeResize="0">
            <a:picLocks noGrp="1"/>
          </p:cNvPicPr>
          <p:nvPr>
            <p:ph type="body" idx="2"/>
          </p:nvPr>
        </p:nvPicPr>
        <p:blipFill rotWithShape="1">
          <a:blip r:embed="rId4">
            <a:alphaModFix/>
          </a:blip>
          <a:srcRect/>
          <a:stretch/>
        </p:blipFill>
        <p:spPr>
          <a:xfrm>
            <a:off x="6413772" y="2011363"/>
            <a:ext cx="4239431" cy="3448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INFIDELITY  AND  REJECTION</a:t>
            </a:r>
            <a:endParaRPr dirty="0">
              <a:latin typeface="Bahnschrift" panose="020B0502040204020203" pitchFamily="34" charset="0"/>
            </a:endParaRPr>
          </a:p>
        </p:txBody>
      </p:sp>
      <p:pic>
        <p:nvPicPr>
          <p:cNvPr id="248" name="Google Shape;248;p33"/>
          <p:cNvPicPr preferRelativeResize="0">
            <a:picLocks noGrp="1"/>
          </p:cNvPicPr>
          <p:nvPr>
            <p:ph type="body" idx="1"/>
          </p:nvPr>
        </p:nvPicPr>
        <p:blipFill rotWithShape="1">
          <a:blip r:embed="rId3">
            <a:alphaModFix/>
          </a:blip>
          <a:srcRect/>
          <a:stretch/>
        </p:blipFill>
        <p:spPr>
          <a:xfrm>
            <a:off x="1447800" y="2223336"/>
            <a:ext cx="4645025" cy="3024104"/>
          </a:xfrm>
          <a:prstGeom prst="rect">
            <a:avLst/>
          </a:prstGeom>
          <a:noFill/>
          <a:ln>
            <a:noFill/>
          </a:ln>
        </p:spPr>
      </p:pic>
      <p:pic>
        <p:nvPicPr>
          <p:cNvPr id="249" name="Google Shape;249;p33"/>
          <p:cNvPicPr preferRelativeResize="0">
            <a:picLocks noGrp="1"/>
          </p:cNvPicPr>
          <p:nvPr>
            <p:ph type="body" idx="2"/>
          </p:nvPr>
        </p:nvPicPr>
        <p:blipFill rotWithShape="1">
          <a:blip r:embed="rId4">
            <a:alphaModFix/>
          </a:blip>
          <a:srcRect/>
          <a:stretch/>
        </p:blipFill>
        <p:spPr>
          <a:xfrm>
            <a:off x="6604986" y="2223336"/>
            <a:ext cx="4341181" cy="30241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ALCOHOLISM  AND  DRUG ADDICTION</a:t>
            </a:r>
            <a:endParaRPr dirty="0">
              <a:latin typeface="Bahnschrift" panose="020B0502040204020203" pitchFamily="34" charset="0"/>
            </a:endParaRPr>
          </a:p>
        </p:txBody>
      </p:sp>
      <p:pic>
        <p:nvPicPr>
          <p:cNvPr id="255" name="Google Shape;255;p34"/>
          <p:cNvPicPr preferRelativeResize="0">
            <a:picLocks noGrp="1"/>
          </p:cNvPicPr>
          <p:nvPr>
            <p:ph type="body" idx="1"/>
          </p:nvPr>
        </p:nvPicPr>
        <p:blipFill rotWithShape="1">
          <a:blip r:embed="rId3">
            <a:alphaModFix/>
          </a:blip>
          <a:srcRect/>
          <a:stretch/>
        </p:blipFill>
        <p:spPr>
          <a:xfrm>
            <a:off x="1447800" y="2508811"/>
            <a:ext cx="4645025" cy="2453153"/>
          </a:xfrm>
          <a:prstGeom prst="rect">
            <a:avLst/>
          </a:prstGeom>
          <a:noFill/>
          <a:ln>
            <a:noFill/>
          </a:ln>
        </p:spPr>
      </p:pic>
      <p:pic>
        <p:nvPicPr>
          <p:cNvPr id="256" name="Google Shape;256;p34"/>
          <p:cNvPicPr preferRelativeResize="0">
            <a:picLocks noGrp="1"/>
          </p:cNvPicPr>
          <p:nvPr>
            <p:ph type="body" idx="2"/>
          </p:nvPr>
        </p:nvPicPr>
        <p:blipFill rotWithShape="1">
          <a:blip r:embed="rId4">
            <a:alphaModFix/>
          </a:blip>
          <a:srcRect/>
          <a:stretch/>
        </p:blipFill>
        <p:spPr>
          <a:xfrm>
            <a:off x="6413500" y="2190221"/>
            <a:ext cx="4645025" cy="30966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DEATH  AND  DISEASE  </a:t>
            </a:r>
            <a:endParaRPr dirty="0">
              <a:latin typeface="Bahnschrift" panose="020B0502040204020203" pitchFamily="34" charset="0"/>
            </a:endParaRPr>
          </a:p>
        </p:txBody>
      </p:sp>
      <p:pic>
        <p:nvPicPr>
          <p:cNvPr id="262" name="Google Shape;262;p35"/>
          <p:cNvPicPr preferRelativeResize="0">
            <a:picLocks noGrp="1"/>
          </p:cNvPicPr>
          <p:nvPr>
            <p:ph type="body" idx="1"/>
          </p:nvPr>
        </p:nvPicPr>
        <p:blipFill rotWithShape="1">
          <a:blip r:embed="rId3">
            <a:alphaModFix/>
          </a:blip>
          <a:srcRect/>
          <a:stretch/>
        </p:blipFill>
        <p:spPr>
          <a:xfrm>
            <a:off x="1447800" y="2189466"/>
            <a:ext cx="4645025" cy="3091844"/>
          </a:xfrm>
          <a:prstGeom prst="rect">
            <a:avLst/>
          </a:prstGeom>
          <a:noFill/>
          <a:ln>
            <a:noFill/>
          </a:ln>
        </p:spPr>
      </p:pic>
      <p:pic>
        <p:nvPicPr>
          <p:cNvPr id="263" name="Google Shape;263;p35"/>
          <p:cNvPicPr preferRelativeResize="0">
            <a:picLocks noGrp="1"/>
          </p:cNvPicPr>
          <p:nvPr>
            <p:ph type="body" idx="2"/>
          </p:nvPr>
        </p:nvPicPr>
        <p:blipFill rotWithShape="1">
          <a:blip r:embed="rId4">
            <a:alphaModFix/>
          </a:blip>
          <a:srcRect/>
          <a:stretch/>
        </p:blipFill>
        <p:spPr>
          <a:xfrm>
            <a:off x="6814037" y="2417861"/>
            <a:ext cx="3956539" cy="26350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CHILD ABUSE  AND  HUMAN TRAFFICKING </a:t>
            </a:r>
            <a:endParaRPr dirty="0">
              <a:latin typeface="Bahnschrift" panose="020B0502040204020203" pitchFamily="34" charset="0"/>
            </a:endParaRPr>
          </a:p>
        </p:txBody>
      </p:sp>
      <p:pic>
        <p:nvPicPr>
          <p:cNvPr id="269" name="Google Shape;269;p36"/>
          <p:cNvPicPr preferRelativeResize="0">
            <a:picLocks noGrp="1"/>
          </p:cNvPicPr>
          <p:nvPr>
            <p:ph type="body" idx="1"/>
          </p:nvPr>
        </p:nvPicPr>
        <p:blipFill rotWithShape="1">
          <a:blip r:embed="rId3">
            <a:alphaModFix/>
          </a:blip>
          <a:srcRect/>
          <a:stretch/>
        </p:blipFill>
        <p:spPr>
          <a:xfrm>
            <a:off x="1916723" y="2017714"/>
            <a:ext cx="3736731" cy="3441700"/>
          </a:xfrm>
          <a:prstGeom prst="rect">
            <a:avLst/>
          </a:prstGeom>
          <a:noFill/>
          <a:ln>
            <a:noFill/>
          </a:ln>
        </p:spPr>
      </p:pic>
      <p:pic>
        <p:nvPicPr>
          <p:cNvPr id="270" name="Google Shape;270;p36"/>
          <p:cNvPicPr preferRelativeResize="0">
            <a:picLocks noGrp="1"/>
          </p:cNvPicPr>
          <p:nvPr>
            <p:ph type="body" idx="2"/>
          </p:nvPr>
        </p:nvPicPr>
        <p:blipFill rotWithShape="1">
          <a:blip r:embed="rId4">
            <a:alphaModFix/>
          </a:blip>
          <a:srcRect/>
          <a:stretch/>
        </p:blipFill>
        <p:spPr>
          <a:xfrm>
            <a:off x="6884377" y="2017713"/>
            <a:ext cx="2839916" cy="3441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INCARCERATION  AND  RACISM </a:t>
            </a:r>
            <a:endParaRPr dirty="0">
              <a:latin typeface="Bahnschrift" panose="020B0502040204020203" pitchFamily="34" charset="0"/>
            </a:endParaRPr>
          </a:p>
        </p:txBody>
      </p:sp>
      <p:pic>
        <p:nvPicPr>
          <p:cNvPr id="276" name="Google Shape;276;p37"/>
          <p:cNvPicPr preferRelativeResize="0">
            <a:picLocks noGrp="1"/>
          </p:cNvPicPr>
          <p:nvPr>
            <p:ph type="body" idx="1"/>
          </p:nvPr>
        </p:nvPicPr>
        <p:blipFill rotWithShape="1">
          <a:blip r:embed="rId3">
            <a:alphaModFix/>
          </a:blip>
          <a:srcRect/>
          <a:stretch/>
        </p:blipFill>
        <p:spPr>
          <a:xfrm>
            <a:off x="1471612" y="2011363"/>
            <a:ext cx="4597400" cy="3448050"/>
          </a:xfrm>
          <a:prstGeom prst="rect">
            <a:avLst/>
          </a:prstGeom>
          <a:noFill/>
          <a:ln>
            <a:noFill/>
          </a:ln>
        </p:spPr>
      </p:pic>
      <p:pic>
        <p:nvPicPr>
          <p:cNvPr id="277" name="Google Shape;277;p37"/>
          <p:cNvPicPr preferRelativeResize="0">
            <a:picLocks noGrp="1"/>
          </p:cNvPicPr>
          <p:nvPr>
            <p:ph type="body" idx="2"/>
          </p:nvPr>
        </p:nvPicPr>
        <p:blipFill rotWithShape="1">
          <a:blip r:embed="rId4">
            <a:alphaModFix/>
          </a:blip>
          <a:srcRect/>
          <a:stretch/>
        </p:blipFill>
        <p:spPr>
          <a:xfrm>
            <a:off x="6487871" y="2017713"/>
            <a:ext cx="4496282" cy="3441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ABORTION  AND  VIOLENT CRIME</a:t>
            </a:r>
            <a:endParaRPr dirty="0">
              <a:latin typeface="Bahnschrift" panose="020B0502040204020203" pitchFamily="34" charset="0"/>
            </a:endParaRPr>
          </a:p>
        </p:txBody>
      </p:sp>
      <p:pic>
        <p:nvPicPr>
          <p:cNvPr id="283" name="Google Shape;283;p38"/>
          <p:cNvPicPr preferRelativeResize="0">
            <a:picLocks noGrp="1"/>
          </p:cNvPicPr>
          <p:nvPr>
            <p:ph type="body" idx="1"/>
          </p:nvPr>
        </p:nvPicPr>
        <p:blipFill rotWithShape="1">
          <a:blip r:embed="rId3">
            <a:alphaModFix/>
          </a:blip>
          <a:srcRect/>
          <a:stretch/>
        </p:blipFill>
        <p:spPr>
          <a:xfrm>
            <a:off x="1447800" y="2352127"/>
            <a:ext cx="4645025" cy="2766522"/>
          </a:xfrm>
          <a:prstGeom prst="rect">
            <a:avLst/>
          </a:prstGeom>
          <a:noFill/>
          <a:ln>
            <a:noFill/>
          </a:ln>
        </p:spPr>
      </p:pic>
      <p:pic>
        <p:nvPicPr>
          <p:cNvPr id="284" name="Google Shape;284;p38"/>
          <p:cNvPicPr preferRelativeResize="0">
            <a:picLocks noGrp="1"/>
          </p:cNvPicPr>
          <p:nvPr>
            <p:ph type="body" idx="2"/>
          </p:nvPr>
        </p:nvPicPr>
        <p:blipFill rotWithShape="1">
          <a:blip r:embed="rId4">
            <a:alphaModFix/>
          </a:blip>
          <a:srcRect/>
          <a:stretch/>
        </p:blipFill>
        <p:spPr>
          <a:xfrm>
            <a:off x="6441546" y="2017713"/>
            <a:ext cx="4588933" cy="3441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chemeClr val="dk1"/>
              </a:buClr>
              <a:buSzPts val="4800"/>
              <a:buFont typeface="Cabin"/>
              <a:buNone/>
            </a:pPr>
            <a:r>
              <a:rPr lang="en-US" sz="4800" b="0" i="0" u="none" strike="noStrike" cap="none" dirty="0">
                <a:solidFill>
                  <a:schemeClr val="dk1"/>
                </a:solidFill>
                <a:latin typeface="Bahnschrift" panose="020B0502040204020203" pitchFamily="34" charset="0"/>
                <a:sym typeface="Cabin"/>
              </a:rPr>
              <a:t>AND SO MUCH MORE !!!</a:t>
            </a:r>
            <a:endParaRPr dirty="0">
              <a:latin typeface="Bahnschrift" panose="020B0502040204020203" pitchFamily="34" charset="0"/>
            </a:endParaRPr>
          </a:p>
        </p:txBody>
      </p:sp>
      <p:sp>
        <p:nvSpPr>
          <p:cNvPr id="290" name="Google Shape;290;p39"/>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accent1"/>
              </a:buClr>
              <a:buSzPts val="1800"/>
              <a:buFont typeface="Arial"/>
              <a:buNone/>
            </a:pPr>
            <a:endParaRPr sz="1800" b="0" i="0" u="none" strike="noStrike" cap="none">
              <a:solidFill>
                <a:schemeClr val="dk1"/>
              </a:solidFill>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HOW  THE ENEMY WORKS</a:t>
            </a:r>
            <a:endParaRPr dirty="0">
              <a:latin typeface="Bahnschrift" panose="020B0502040204020203" pitchFamily="34" charset="0"/>
            </a:endParaRPr>
          </a:p>
        </p:txBody>
      </p:sp>
      <p:sp>
        <p:nvSpPr>
          <p:cNvPr id="296" name="Google Shape;296;p40"/>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When a person has an emotional traumatic experience, it causes a wounding of the soul. This wound provides fertile soil for the “</a:t>
            </a:r>
            <a:r>
              <a:rPr lang="en-US" sz="2000" b="1" i="0" u="none" strike="noStrike" cap="none" dirty="0">
                <a:solidFill>
                  <a:schemeClr val="dk1"/>
                </a:solidFill>
                <a:latin typeface="Bahnschrift" panose="020B0502040204020203" pitchFamily="34" charset="0"/>
                <a:sym typeface="Cabin"/>
              </a:rPr>
              <a:t>Strongman of Trauma</a:t>
            </a:r>
            <a:r>
              <a:rPr lang="en-US" sz="2000" b="0" i="0" u="none" strike="noStrike" cap="none" dirty="0">
                <a:solidFill>
                  <a:schemeClr val="dk1"/>
                </a:solidFill>
                <a:latin typeface="Bahnschrift" panose="020B0502040204020203" pitchFamily="34" charset="0"/>
                <a:sym typeface="Cabin"/>
              </a:rPr>
              <a:t>” to sow seeds (strongholds) of affliction.</a:t>
            </a:r>
            <a:endParaRPr dirty="0">
              <a:latin typeface="Bahnschrift" panose="020B0502040204020203" pitchFamily="34" charset="0"/>
            </a:endParaRPr>
          </a:p>
          <a:p>
            <a:pPr marL="228600" marR="0" lvl="0" indent="-228600" algn="l" rtl="0">
              <a:lnSpc>
                <a:spcPct val="11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 Once these seeds take root and mature, they begin to produce harmful fruit. If this “</a:t>
            </a:r>
            <a:r>
              <a:rPr lang="en-US" sz="2000" b="1" i="0" u="none" strike="noStrike" cap="none" dirty="0">
                <a:solidFill>
                  <a:schemeClr val="dk1"/>
                </a:solidFill>
                <a:latin typeface="Bahnschrift" panose="020B0502040204020203" pitchFamily="34" charset="0"/>
                <a:sym typeface="Cabin"/>
              </a:rPr>
              <a:t>Strongman”</a:t>
            </a:r>
            <a:r>
              <a:rPr lang="en-US" sz="2000" b="0" i="0" u="none" strike="noStrike" cap="none" dirty="0">
                <a:solidFill>
                  <a:schemeClr val="dk1"/>
                </a:solidFill>
                <a:latin typeface="Bahnschrift" panose="020B0502040204020203" pitchFamily="34" charset="0"/>
                <a:sym typeface="Cabin"/>
              </a:rPr>
              <a:t> is not pulled down and uprooted, true and complete healing and deliverance is not possible. It is not enough to deal only with the “</a:t>
            </a:r>
            <a:r>
              <a:rPr lang="en-US" sz="2000" b="1" i="0" u="none" strike="noStrike" cap="none" dirty="0">
                <a:solidFill>
                  <a:schemeClr val="dk1"/>
                </a:solidFill>
                <a:latin typeface="Bahnschrift" panose="020B0502040204020203" pitchFamily="34" charset="0"/>
                <a:sym typeface="Cabin"/>
              </a:rPr>
              <a:t>Strongholds</a:t>
            </a:r>
            <a:r>
              <a:rPr lang="en-US" sz="2000" b="0" i="0" u="none" strike="noStrike" cap="none" dirty="0">
                <a:solidFill>
                  <a:schemeClr val="dk1"/>
                </a:solidFill>
                <a:latin typeface="Bahnschrift" panose="020B0502040204020203" pitchFamily="34" charset="0"/>
                <a:sym typeface="Cabin"/>
              </a:rPr>
              <a:t>”, you must completely remove the </a:t>
            </a:r>
            <a:r>
              <a:rPr lang="en-US" sz="2000" b="1" i="0" u="none" strike="noStrike" cap="none" dirty="0">
                <a:solidFill>
                  <a:schemeClr val="dk1"/>
                </a:solidFill>
                <a:latin typeface="Bahnschrift" panose="020B0502040204020203" pitchFamily="34" charset="0"/>
                <a:sym typeface="Cabin"/>
              </a:rPr>
              <a:t>“Strongman”. </a:t>
            </a:r>
            <a:endParaRPr dirty="0">
              <a:latin typeface="Bahnschrift" panose="020B0502040204020203" pitchFamily="34" charset="0"/>
            </a:endParaRPr>
          </a:p>
          <a:p>
            <a:pPr marL="228600" marR="0" lvl="0" indent="-228600" algn="l" rtl="0">
              <a:lnSpc>
                <a:spcPct val="11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It is very important, for the purposes of prayer, to understand the difference between the two. </a:t>
            </a:r>
            <a:endParaRPr dirty="0">
              <a:latin typeface="Bahnschrift" panose="020B0502040204020203" pitchFamily="34" charset="0"/>
            </a:endParaRPr>
          </a:p>
          <a:p>
            <a:pPr marL="228600" marR="0" lvl="0" indent="-101600" algn="l" rtl="0">
              <a:lnSpc>
                <a:spcPct val="110000"/>
              </a:lnSpc>
              <a:spcBef>
                <a:spcPts val="1000"/>
              </a:spcBef>
              <a:spcAft>
                <a:spcPts val="0"/>
              </a:spcAft>
              <a:buClr>
                <a:schemeClr val="accent1"/>
              </a:buClr>
              <a:buSzPts val="2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p:nvPr/>
        </p:nvSpPr>
        <p:spPr>
          <a:xfrm>
            <a:off x="1019370" y="772183"/>
            <a:ext cx="10334624"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Ephesians 6:12  (Amp.)</a:t>
            </a:r>
            <a:br>
              <a:rPr lang="en-US" sz="3200" b="1" dirty="0">
                <a:solidFill>
                  <a:schemeClr val="dk1"/>
                </a:solidFill>
                <a:latin typeface="Bahnschrift" panose="020B0502040204020203" pitchFamily="34" charset="0"/>
                <a:ea typeface="Droid Sans Mono"/>
                <a:cs typeface="Droid Sans Mono"/>
                <a:sym typeface="Droid Sans Mono"/>
              </a:rPr>
            </a:br>
            <a:endParaRPr sz="3200" b="1" dirty="0">
              <a:solidFill>
                <a:schemeClr val="dk1"/>
              </a:solidFill>
              <a:latin typeface="Bahnschrift" panose="020B0502040204020203" pitchFamily="34" charset="0"/>
              <a:ea typeface="Droid Sans Mono"/>
              <a:cs typeface="Droid Sans Mono"/>
              <a:sym typeface="Droid Sans Mono"/>
            </a:endParaRPr>
          </a:p>
          <a:p>
            <a:pPr marL="0" marR="0" lvl="0" indent="0" algn="l" rtl="0">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For our struggle is not against flesh and blood (contending only with physical opponents), but against the rulers, against the authorities, against the powers of this (present) dark world and against the spiritual forces of evil in the heavenly</a:t>
            </a:r>
            <a:endParaRPr dirty="0">
              <a:latin typeface="Bahnschrift" panose="020B0502040204020203" pitchFamily="34" charset="0"/>
            </a:endParaRPr>
          </a:p>
          <a:p>
            <a:pPr marL="0" marR="0" lvl="0" indent="0" algn="l" rtl="0">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(supernatural) realms.</a:t>
            </a:r>
            <a:endParaRPr dirty="0">
              <a:latin typeface="Bahnschrift"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WEAPONS OF THE ENEMY</a:t>
            </a:r>
            <a:endParaRPr dirty="0">
              <a:latin typeface="Bahnschrift" panose="020B0502040204020203" pitchFamily="34" charset="0"/>
            </a:endParaRPr>
          </a:p>
        </p:txBody>
      </p:sp>
      <p:sp>
        <p:nvSpPr>
          <p:cNvPr id="302" name="Google Shape;302;p41"/>
          <p:cNvSpPr txBox="1">
            <a:spLocks noGrp="1"/>
          </p:cNvSpPr>
          <p:nvPr>
            <p:ph type="body" idx="1"/>
          </p:nvPr>
        </p:nvSpPr>
        <p:spPr>
          <a:xfrm>
            <a:off x="1445710" y="2446556"/>
            <a:ext cx="9603275" cy="398062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Memory – Trauma leaves an imprint on the soul, even to a cellular level.  This spirit will always try to bring back the memory that resulted from the trauma so that the wound will never heal.</a:t>
            </a:r>
            <a:endParaRPr dirty="0">
              <a:latin typeface="Bahnschrift" panose="020B0502040204020203" pitchFamily="34" charset="0"/>
            </a:endParaRPr>
          </a:p>
          <a:p>
            <a:pPr marL="228600" marR="0" lvl="0" indent="-228600" algn="l" rtl="0">
              <a:lnSpc>
                <a:spcPct val="12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Disparaging Voice – Speaking quietly, reminding you of the trauma.</a:t>
            </a:r>
            <a:endParaRPr dirty="0">
              <a:latin typeface="Bahnschrift" panose="020B0502040204020203" pitchFamily="34" charset="0"/>
            </a:endParaRPr>
          </a:p>
          <a:p>
            <a:pPr marL="228600" marR="0" lvl="0" indent="-228600" algn="l" rtl="0">
              <a:lnSpc>
                <a:spcPct val="12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Too often this wounding of the soul causes believers to backslide or even turn away from their faith.</a:t>
            </a:r>
            <a:endParaRPr dirty="0">
              <a:latin typeface="Bahnschrift" panose="020B0502040204020203" pitchFamily="34" charset="0"/>
            </a:endParaRPr>
          </a:p>
          <a:p>
            <a:pPr marL="228600" marR="0" lvl="0" indent="-228600" algn="l" rtl="0">
              <a:lnSpc>
                <a:spcPct val="12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Bahnschrift" panose="020B0502040204020203" pitchFamily="34" charset="0"/>
                <a:sym typeface="Cabin"/>
              </a:rPr>
              <a:t>Trauma begets Trauma, creating a vicious cycle.</a:t>
            </a:r>
            <a:endParaRPr dirty="0">
              <a:latin typeface="Bahnschrift" panose="020B0502040204020203" pitchFamily="34" charset="0"/>
            </a:endParaRPr>
          </a:p>
          <a:p>
            <a:pPr marL="0" marR="0" lvl="0" indent="0" algn="l" rtl="0">
              <a:lnSpc>
                <a:spcPct val="120000"/>
              </a:lnSpc>
              <a:spcBef>
                <a:spcPts val="1000"/>
              </a:spcBef>
              <a:spcAft>
                <a:spcPts val="0"/>
              </a:spcAft>
              <a:buClr>
                <a:schemeClr val="accent1"/>
              </a:buClr>
              <a:buSzPts val="2000"/>
              <a:buFont typeface="Arial"/>
              <a:buNone/>
            </a:pPr>
            <a:endParaRPr sz="2000" b="0" i="0" u="none" strike="noStrike" cap="none" dirty="0">
              <a:solidFill>
                <a:schemeClr val="dk1"/>
              </a:solidFill>
              <a:latin typeface="Cabin"/>
              <a:ea typeface="Cabin"/>
              <a:cs typeface="Cabin"/>
              <a:sym typeface="Cabin"/>
            </a:endParaRPr>
          </a:p>
          <a:p>
            <a:pPr marL="228600" marR="0" lvl="0" indent="-101600" algn="l" rtl="0">
              <a:lnSpc>
                <a:spcPct val="120000"/>
              </a:lnSpc>
              <a:spcBef>
                <a:spcPts val="1000"/>
              </a:spcBef>
              <a:spcAft>
                <a:spcPts val="0"/>
              </a:spcAft>
              <a:buClr>
                <a:schemeClr val="accent1"/>
              </a:buClr>
              <a:buSzPts val="2000"/>
              <a:buFont typeface="Arial"/>
              <a:buNone/>
            </a:pPr>
            <a:endParaRPr sz="2000" b="0" i="0" u="none" strike="noStrike" cap="none" dirty="0">
              <a:solidFill>
                <a:schemeClr val="dk1"/>
              </a:solidFill>
              <a:latin typeface="Cabin"/>
              <a:ea typeface="Cabin"/>
              <a:cs typeface="Cabin"/>
              <a:sym typeface="Cabin"/>
            </a:endParaRPr>
          </a:p>
          <a:p>
            <a:pPr marL="0" marR="0" lvl="0" indent="0" algn="l" rtl="0">
              <a:lnSpc>
                <a:spcPct val="120000"/>
              </a:lnSpc>
              <a:spcBef>
                <a:spcPts val="1000"/>
              </a:spcBef>
              <a:spcAft>
                <a:spcPts val="0"/>
              </a:spcAft>
              <a:buClr>
                <a:schemeClr val="accent1"/>
              </a:buClr>
              <a:buSzPts val="2000"/>
              <a:buFont typeface="Arial"/>
              <a:buNone/>
            </a:pPr>
            <a:endParaRPr sz="2000" b="0" i="0" u="none" strike="noStrike" cap="none" dirty="0">
              <a:solidFill>
                <a:schemeClr val="dk1"/>
              </a:solidFill>
              <a:latin typeface="Cabin"/>
              <a:ea typeface="Cabin"/>
              <a:cs typeface="Cabin"/>
              <a:sym typeface="Cabin"/>
            </a:endParaRPr>
          </a:p>
          <a:p>
            <a:pPr marL="0" marR="0" lvl="0" indent="0" algn="l" rtl="0">
              <a:lnSpc>
                <a:spcPct val="120000"/>
              </a:lnSpc>
              <a:spcBef>
                <a:spcPts val="1000"/>
              </a:spcBef>
              <a:spcAft>
                <a:spcPts val="0"/>
              </a:spcAft>
              <a:buClr>
                <a:schemeClr val="accent1"/>
              </a:buClr>
              <a:buSzPts val="2000"/>
              <a:buFont typeface="Arial"/>
              <a:buNone/>
            </a:pPr>
            <a:endParaRPr sz="2000" b="0" i="0" u="none" strike="noStrike" cap="none" dirty="0">
              <a:solidFill>
                <a:schemeClr val="dk1"/>
              </a:solidFill>
              <a:latin typeface="Cabin"/>
              <a:ea typeface="Cabin"/>
              <a:cs typeface="Cabin"/>
              <a:sym typeface="Cabin"/>
            </a:endParaRPr>
          </a:p>
          <a:p>
            <a:pPr marL="0" marR="0" lvl="0" indent="0" algn="l" rtl="0">
              <a:lnSpc>
                <a:spcPct val="120000"/>
              </a:lnSpc>
              <a:spcBef>
                <a:spcPts val="1000"/>
              </a:spcBef>
              <a:spcAft>
                <a:spcPts val="0"/>
              </a:spcAft>
              <a:buClr>
                <a:schemeClr val="accent1"/>
              </a:buClr>
              <a:buSzPts val="2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p:nvPr/>
        </p:nvSpPr>
        <p:spPr>
          <a:xfrm>
            <a:off x="2545425" y="872000"/>
            <a:ext cx="7315500" cy="52833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3200" dirty="0">
                <a:solidFill>
                  <a:schemeClr val="dk1"/>
                </a:solidFill>
                <a:latin typeface="Bahnschrift" panose="020B0502040204020203" pitchFamily="34" charset="0"/>
                <a:ea typeface="Cabin"/>
                <a:cs typeface="Cabin"/>
                <a:sym typeface="Cabin"/>
              </a:rPr>
              <a:t>The enemy not only uses events to traumatize but he also uses people. Even believers, unwittingly continue this vicious cycle of perpetuating trauma. By engaging in ungodly behavior or by not guarding our tongue, we can cause trauma in others (e.g., our friends, family, loved ones, coworkers, neighbors, etc.) </a:t>
            </a:r>
            <a:endParaRPr sz="3200" dirty="0">
              <a:solidFill>
                <a:schemeClr val="dk1"/>
              </a:solidFill>
              <a:latin typeface="Bahnschrift" panose="020B0502040204020203" pitchFamily="34" charset="0"/>
              <a:ea typeface="Cabin"/>
              <a:cs typeface="Cabin"/>
              <a:sym typeface="Cab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1451578" y="778875"/>
            <a:ext cx="9603275" cy="10492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bin"/>
              <a:buNone/>
            </a:pPr>
            <a:r>
              <a:rPr lang="en-US" sz="3200" b="0" i="0" u="none" strike="noStrike" cap="none" dirty="0">
                <a:solidFill>
                  <a:schemeClr val="dk1"/>
                </a:solidFill>
                <a:latin typeface="Bahnschrift" panose="020B0502040204020203" pitchFamily="34" charset="0"/>
                <a:sym typeface="Cabin"/>
              </a:rPr>
              <a:t>OUR WEAPONS</a:t>
            </a:r>
            <a:endParaRPr dirty="0">
              <a:latin typeface="Bahnschrift" panose="020B0502040204020203" pitchFamily="34" charset="0"/>
            </a:endParaRPr>
          </a:p>
        </p:txBody>
      </p:sp>
      <p:sp>
        <p:nvSpPr>
          <p:cNvPr id="320" name="Google Shape;320;p44"/>
          <p:cNvSpPr txBox="1">
            <a:spLocks noGrp="1"/>
          </p:cNvSpPr>
          <p:nvPr>
            <p:ph type="body" idx="1"/>
          </p:nvPr>
        </p:nvSpPr>
        <p:spPr>
          <a:xfrm>
            <a:off x="1451578" y="2086070"/>
            <a:ext cx="9603275" cy="385753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Prayer – </a:t>
            </a:r>
            <a:r>
              <a:rPr lang="en-US" sz="2380" b="1" i="0" u="none" strike="noStrike" cap="none" dirty="0">
                <a:solidFill>
                  <a:schemeClr val="dk1"/>
                </a:solidFill>
                <a:latin typeface="Bahnschrift" panose="020B0502040204020203" pitchFamily="34" charset="0"/>
                <a:sym typeface="Cabin"/>
              </a:rPr>
              <a:t>fervent</a:t>
            </a:r>
            <a:r>
              <a:rPr lang="en-US" sz="2380" b="0" i="0" u="none" strike="noStrike" cap="none" dirty="0">
                <a:solidFill>
                  <a:schemeClr val="dk1"/>
                </a:solidFill>
                <a:latin typeface="Bahnschrift" panose="020B0502040204020203" pitchFamily="34" charset="0"/>
                <a:sym typeface="Cabin"/>
              </a:rPr>
              <a:t>,</a:t>
            </a:r>
            <a:r>
              <a:rPr lang="en-US" sz="2380" b="1" i="0" u="none" strike="noStrike" cap="none" dirty="0">
                <a:solidFill>
                  <a:schemeClr val="dk1"/>
                </a:solidFill>
                <a:latin typeface="Bahnschrift" panose="020B0502040204020203" pitchFamily="34" charset="0"/>
                <a:sym typeface="Cabin"/>
              </a:rPr>
              <a:t> focused </a:t>
            </a:r>
            <a:r>
              <a:rPr lang="en-US" sz="2380" b="0" i="0" u="none" strike="noStrike" cap="none" dirty="0">
                <a:solidFill>
                  <a:schemeClr val="dk1"/>
                </a:solidFill>
                <a:latin typeface="Bahnschrift" panose="020B0502040204020203" pitchFamily="34" charset="0"/>
                <a:sym typeface="Cabin"/>
              </a:rPr>
              <a:t>and </a:t>
            </a:r>
            <a:r>
              <a:rPr lang="en-US" sz="2380" b="1" i="0" u="none" strike="noStrike" cap="none" dirty="0">
                <a:solidFill>
                  <a:schemeClr val="dk1"/>
                </a:solidFill>
                <a:latin typeface="Bahnschrift" panose="020B0502040204020203" pitchFamily="34" charset="0"/>
                <a:sym typeface="Cabin"/>
              </a:rPr>
              <a:t>specific</a:t>
            </a:r>
            <a:r>
              <a:rPr lang="en-US" sz="2380" b="0" i="0" u="none" strike="noStrike" cap="none" dirty="0">
                <a:solidFill>
                  <a:schemeClr val="dk1"/>
                </a:solidFill>
                <a:latin typeface="Bahnschrift" panose="020B0502040204020203" pitchFamily="34" charset="0"/>
                <a:sym typeface="Cabin"/>
              </a:rPr>
              <a:t> </a:t>
            </a:r>
            <a:endParaRPr dirty="0">
              <a:latin typeface="Bahnschrift" panose="020B0502040204020203" pitchFamily="34" charset="0"/>
            </a:endParaRPr>
          </a:p>
          <a:p>
            <a:pPr marL="228600" marR="0" lvl="0" indent="-228600" algn="l" rtl="0">
              <a:lnSpc>
                <a:spcPct val="100000"/>
              </a:lnSpc>
              <a:spcBef>
                <a:spcPts val="100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Standing on the word of God / Putting on the full </a:t>
            </a:r>
            <a:r>
              <a:rPr lang="en-US" sz="2380" dirty="0">
                <a:latin typeface="Bahnschrift" panose="020B0502040204020203" pitchFamily="34" charset="0"/>
              </a:rPr>
              <a:t>armor</a:t>
            </a:r>
            <a:r>
              <a:rPr lang="en-US" sz="2380" b="0" i="0" u="none" strike="noStrike" cap="none" dirty="0">
                <a:solidFill>
                  <a:schemeClr val="dk1"/>
                </a:solidFill>
                <a:latin typeface="Bahnschrift" panose="020B0502040204020203" pitchFamily="34" charset="0"/>
                <a:sym typeface="Cabin"/>
              </a:rPr>
              <a:t> of God</a:t>
            </a:r>
            <a:endParaRPr dirty="0">
              <a:latin typeface="Bahnschrift" panose="020B0502040204020203" pitchFamily="34" charset="0"/>
            </a:endParaRPr>
          </a:p>
          <a:p>
            <a:pPr marL="228600" marR="0" lvl="0" indent="-228600" algn="l" rtl="0">
              <a:lnSpc>
                <a:spcPct val="100000"/>
              </a:lnSpc>
              <a:spcBef>
                <a:spcPts val="100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Pleading the Blood to heal our soul wounds </a:t>
            </a:r>
            <a:endParaRPr dirty="0">
              <a:latin typeface="Bahnschrift" panose="020B0502040204020203" pitchFamily="34" charset="0"/>
            </a:endParaRPr>
          </a:p>
          <a:p>
            <a:pPr marL="228600" marR="0" lvl="0" indent="-228600" algn="l" rtl="0">
              <a:lnSpc>
                <a:spcPct val="100000"/>
              </a:lnSpc>
              <a:spcBef>
                <a:spcPts val="100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Taking captive the destructive memories, images and beliefs</a:t>
            </a:r>
            <a:endParaRPr dirty="0">
              <a:latin typeface="Bahnschrift" panose="020B0502040204020203" pitchFamily="34" charset="0"/>
            </a:endParaRPr>
          </a:p>
          <a:p>
            <a:pPr marL="228600" marR="0" lvl="0" indent="-228600" algn="l" rtl="0">
              <a:lnSpc>
                <a:spcPct val="100000"/>
              </a:lnSpc>
              <a:spcBef>
                <a:spcPts val="100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Silencing the disparaging voice of the enemy</a:t>
            </a:r>
            <a:endParaRPr dirty="0">
              <a:latin typeface="Bahnschrift" panose="020B0502040204020203" pitchFamily="34" charset="0"/>
            </a:endParaRPr>
          </a:p>
          <a:p>
            <a:pPr marL="228600" marR="0" lvl="0" indent="-228600" algn="l" rtl="0">
              <a:lnSpc>
                <a:spcPct val="100000"/>
              </a:lnSpc>
              <a:spcBef>
                <a:spcPts val="100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Taking spiritual authority / Coming out of alignment with this spirit and coming into agreement with </a:t>
            </a:r>
            <a:r>
              <a:rPr lang="en-US" sz="2380" dirty="0">
                <a:latin typeface="Bahnschrift" panose="020B0502040204020203" pitchFamily="34" charset="0"/>
              </a:rPr>
              <a:t>God's</a:t>
            </a:r>
            <a:r>
              <a:rPr lang="en-US" sz="2380" b="0" i="0" u="none" strike="noStrike" cap="none" dirty="0">
                <a:solidFill>
                  <a:schemeClr val="dk1"/>
                </a:solidFill>
                <a:latin typeface="Bahnschrift" panose="020B0502040204020203" pitchFamily="34" charset="0"/>
                <a:sym typeface="Cabin"/>
              </a:rPr>
              <a:t> word</a:t>
            </a:r>
            <a:endParaRPr dirty="0">
              <a:latin typeface="Bahnschrift" panose="020B0502040204020203" pitchFamily="34" charset="0"/>
            </a:endParaRPr>
          </a:p>
          <a:p>
            <a:pPr marL="228600" marR="0" lvl="0" indent="-228600" algn="l" rtl="0">
              <a:lnSpc>
                <a:spcPct val="100000"/>
              </a:lnSpc>
              <a:spcBef>
                <a:spcPts val="1000"/>
              </a:spcBef>
              <a:spcAft>
                <a:spcPts val="0"/>
              </a:spcAft>
              <a:buClr>
                <a:schemeClr val="accent1"/>
              </a:buClr>
              <a:buSzPts val="2380"/>
              <a:buFont typeface="Arial"/>
              <a:buChar char="•"/>
            </a:pPr>
            <a:r>
              <a:rPr lang="en-US" sz="2380" b="0" i="0" u="none" strike="noStrike" cap="none" dirty="0">
                <a:solidFill>
                  <a:schemeClr val="dk1"/>
                </a:solidFill>
                <a:latin typeface="Bahnschrift" panose="020B0502040204020203" pitchFamily="34" charset="0"/>
                <a:sym typeface="Cabin"/>
              </a:rPr>
              <a:t>Breaking the cycle of trauma &amp; generational trauma </a:t>
            </a:r>
            <a:endParaRPr dirty="0">
              <a:latin typeface="Bahnschrift" panose="020B0502040204020203" pitchFamily="34" charset="0"/>
            </a:endParaRPr>
          </a:p>
          <a:p>
            <a:pPr marL="0" marR="0" lvl="0" indent="0" algn="l" rtl="0">
              <a:lnSpc>
                <a:spcPct val="100000"/>
              </a:lnSpc>
              <a:spcBef>
                <a:spcPts val="1000"/>
              </a:spcBef>
              <a:spcAft>
                <a:spcPts val="0"/>
              </a:spcAft>
              <a:buClr>
                <a:srgbClr val="B71E42"/>
              </a:buClr>
              <a:buSzPts val="1700"/>
              <a:buFont typeface="Arial"/>
              <a:buNone/>
            </a:pPr>
            <a:endParaRPr sz="1700" b="0" i="0" u="none" strike="noStrike" cap="none" dirty="0">
              <a:solidFill>
                <a:srgbClr val="000000"/>
              </a:solidFill>
              <a:latin typeface="Cabin"/>
              <a:ea typeface="Cabin"/>
              <a:cs typeface="Cabin"/>
              <a:sym typeface="Cabin"/>
            </a:endParaRPr>
          </a:p>
          <a:p>
            <a:pPr marL="228600" marR="0" lvl="0" indent="-120650" algn="l" rtl="0">
              <a:lnSpc>
                <a:spcPct val="100000"/>
              </a:lnSpc>
              <a:spcBef>
                <a:spcPts val="1000"/>
              </a:spcBef>
              <a:spcAft>
                <a:spcPts val="0"/>
              </a:spcAft>
              <a:buClr>
                <a:schemeClr val="accent1"/>
              </a:buClr>
              <a:buSzPts val="1700"/>
              <a:buFont typeface="Arial"/>
              <a:buNone/>
            </a:pPr>
            <a:endParaRPr sz="1700" b="0" i="0" u="none" strike="noStrike" cap="none" dirty="0">
              <a:solidFill>
                <a:schemeClr val="dk1"/>
              </a:solidFill>
              <a:latin typeface="Cabin"/>
              <a:ea typeface="Cabin"/>
              <a:cs typeface="Cabin"/>
              <a:sym typeface="Cab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9E38-04A0-4C72-9D11-C5497398868C}"/>
              </a:ext>
            </a:extLst>
          </p:cNvPr>
          <p:cNvSpPr>
            <a:spLocks noGrp="1"/>
          </p:cNvSpPr>
          <p:nvPr>
            <p:ph type="title" idx="4294967295"/>
          </p:nvPr>
        </p:nvSpPr>
        <p:spPr>
          <a:xfrm>
            <a:off x="2690262" y="375654"/>
            <a:ext cx="9604375" cy="1049337"/>
          </a:xfrm>
        </p:spPr>
        <p:txBody>
          <a:bodyPr/>
          <a:lstStyle/>
          <a:p>
            <a:r>
              <a:rPr lang="en-US" b="1" dirty="0"/>
              <a:t>Next Steps </a:t>
            </a:r>
            <a:r>
              <a:rPr lang="en-US" dirty="0"/>
              <a:t>- What Can we do about it?</a:t>
            </a:r>
          </a:p>
        </p:txBody>
      </p:sp>
      <p:sp>
        <p:nvSpPr>
          <p:cNvPr id="3" name="Text Placeholder 2">
            <a:extLst>
              <a:ext uri="{FF2B5EF4-FFF2-40B4-BE49-F238E27FC236}">
                <a16:creationId xmlns:a16="http://schemas.microsoft.com/office/drawing/2014/main" id="{56C20FF5-CAA8-4C3E-8118-C2F05B288AF4}"/>
              </a:ext>
            </a:extLst>
          </p:cNvPr>
          <p:cNvSpPr>
            <a:spLocks noGrp="1"/>
          </p:cNvSpPr>
          <p:nvPr>
            <p:ph type="body" idx="4294967295"/>
          </p:nvPr>
        </p:nvSpPr>
        <p:spPr>
          <a:xfrm>
            <a:off x="1293812" y="1250318"/>
            <a:ext cx="9604375" cy="4189413"/>
          </a:xfrm>
        </p:spPr>
        <p:txBody>
          <a:bodyPr/>
          <a:lstStyle/>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prstClr val="black"/>
                </a:solidFill>
                <a:latin typeface="Gill Sans MT" panose="020B0502020104020203"/>
                <a:ea typeface="Times New Roman" panose="02020603050405020304" pitchFamily="18" charset="0"/>
                <a:cs typeface="Calibri" panose="020F0502020204030204" pitchFamily="34" charset="0"/>
              </a:rPr>
              <a:t>Be sober, be vigilant, resist steadfast in the faith</a:t>
            </a:r>
          </a:p>
          <a:p>
            <a:pPr marL="685800" lvl="1" indent="-228600" eaLnBrk="0" fontAlgn="base" hangingPunct="0">
              <a:lnSpc>
                <a:spcPct val="100000"/>
              </a:lnSpc>
              <a:spcBef>
                <a:spcPct val="0"/>
              </a:spcBef>
              <a:spcAft>
                <a:spcPct val="0"/>
              </a:spcAft>
              <a:buClrTx/>
              <a:buSzTx/>
              <a:buFont typeface="Wingdings" panose="05000000000000000000" pitchFamily="2" charset="2"/>
              <a:buChar char="§"/>
              <a:tabLst>
                <a:tab pos="457200" algn="l"/>
              </a:tabLst>
            </a:pPr>
            <a:r>
              <a:rPr lang="en-US" altLang="en-US" sz="2000" kern="1200" dirty="0">
                <a:solidFill>
                  <a:srgbClr val="FF0000"/>
                </a:solidFill>
                <a:latin typeface="Gill Sans MT" panose="020B0502020104020203"/>
                <a:ea typeface="Times New Roman" panose="02020603050405020304" pitchFamily="18" charset="0"/>
                <a:cs typeface="Calibri" panose="020F0502020204030204" pitchFamily="34" charset="0"/>
              </a:rPr>
              <a:t>1 Peter 5:7-10 KJV: [7] Casting all your care upon him; for he </a:t>
            </a:r>
            <a:r>
              <a:rPr lang="en-US" altLang="en-US" sz="2000" kern="1200" dirty="0" err="1">
                <a:solidFill>
                  <a:srgbClr val="FF0000"/>
                </a:solidFill>
                <a:latin typeface="Gill Sans MT" panose="020B0502020104020203"/>
                <a:ea typeface="Times New Roman" panose="02020603050405020304" pitchFamily="18" charset="0"/>
                <a:cs typeface="Calibri" panose="020F0502020204030204" pitchFamily="34" charset="0"/>
              </a:rPr>
              <a:t>careth</a:t>
            </a:r>
            <a:r>
              <a:rPr lang="en-US" altLang="en-US" sz="2000" kern="1200" dirty="0">
                <a:solidFill>
                  <a:srgbClr val="FF0000"/>
                </a:solidFill>
                <a:latin typeface="Gill Sans MT" panose="020B0502020104020203"/>
                <a:ea typeface="Times New Roman" panose="02020603050405020304" pitchFamily="18" charset="0"/>
                <a:cs typeface="Calibri" panose="020F0502020204030204" pitchFamily="34" charset="0"/>
              </a:rPr>
              <a:t> for you. [8] </a:t>
            </a:r>
            <a:r>
              <a:rPr lang="en-US" altLang="en-US" sz="2000" u="sng" kern="1200" dirty="0">
                <a:solidFill>
                  <a:srgbClr val="FF0000"/>
                </a:solidFill>
                <a:latin typeface="Gill Sans MT" panose="020B0502020104020203"/>
                <a:ea typeface="Times New Roman" panose="02020603050405020304" pitchFamily="18" charset="0"/>
                <a:cs typeface="Calibri" panose="020F0502020204030204" pitchFamily="34" charset="0"/>
              </a:rPr>
              <a:t>Be sober, be vigilant; because your adversary the devil, as a roaring lion, walketh about, seeking whom he may devour: </a:t>
            </a:r>
            <a:r>
              <a:rPr lang="en-US" altLang="en-US" sz="2000" kern="1200" dirty="0">
                <a:solidFill>
                  <a:srgbClr val="FF0000"/>
                </a:solidFill>
                <a:latin typeface="Gill Sans MT" panose="020B0502020104020203"/>
                <a:ea typeface="Times New Roman" panose="02020603050405020304" pitchFamily="18" charset="0"/>
                <a:cs typeface="Calibri" panose="020F0502020204030204" pitchFamily="34" charset="0"/>
              </a:rPr>
              <a:t>[9] Whom resist steadfast in the faith, knowing that the same afflictions are accomplished in your brethren that are in the world. [10] But the God of all grace, who hath called us unto his eternal glory by Christ Jesus, after that ye have suffered a while, make you perfect, stablish, strengthen, settle you. </a:t>
            </a:r>
            <a:endParaRPr lang="en-US" altLang="en-US" kern="1200" dirty="0">
              <a:solidFill>
                <a:prstClr val="black"/>
              </a:solidFill>
              <a:latin typeface="Gill Sans MT" panose="020B0502020104020203"/>
              <a:ea typeface="+mn-ea"/>
              <a:cs typeface="+mn-cs"/>
            </a:endParaRP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prstClr val="black"/>
                </a:solidFill>
                <a:latin typeface="Gill Sans MT" panose="020B0502020104020203"/>
                <a:ea typeface="Times New Roman" panose="02020603050405020304" pitchFamily="18" charset="0"/>
                <a:cs typeface="Calibri" panose="020F0502020204030204" pitchFamily="34" charset="0"/>
              </a:rPr>
              <a:t>For many of us reading and studying scripture is easy, but putting it into practice is very hard</a:t>
            </a:r>
          </a:p>
          <a:p>
            <a:pPr marL="342900" indent="-342900" eaLnBrk="0" fontAlgn="base" hangingPunct="0">
              <a:lnSpc>
                <a:spcPct val="100000"/>
              </a:lnSpc>
              <a:spcBef>
                <a:spcPct val="0"/>
              </a:spcBef>
              <a:spcAft>
                <a:spcPct val="0"/>
              </a:spcAft>
              <a:buClrTx/>
              <a:buSzTx/>
              <a:tabLst>
                <a:tab pos="457200" algn="l"/>
              </a:tabLst>
            </a:pPr>
            <a:r>
              <a:rPr lang="en-US" altLang="en-US" kern="1200" dirty="0">
                <a:solidFill>
                  <a:prstClr val="black"/>
                </a:solidFill>
                <a:latin typeface="Gill Sans MT" panose="020B0502020104020203"/>
                <a:ea typeface="Times New Roman" panose="02020603050405020304" pitchFamily="18" charset="0"/>
                <a:cs typeface="Calibri" panose="020F0502020204030204" pitchFamily="34" charset="0"/>
              </a:rPr>
              <a:t>Sometimes, it is because we do not want to let go of the pain; we have been holding on to it for so long, that it gives us purpose</a:t>
            </a: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endParaRPr lang="en-US" altLang="en-US" kern="1200" dirty="0">
              <a:solidFill>
                <a:prstClr val="black"/>
              </a:solidFill>
              <a:latin typeface="Gill Sans MT" panose="020B0502020104020203"/>
              <a:ea typeface="Times New Roman" panose="02020603050405020304" pitchFamily="18" charset="0"/>
              <a:cs typeface="Calibri" panose="020F0502020204030204" pitchFamily="34" charset="0"/>
            </a:endParaRP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prstClr val="black"/>
                </a:solidFill>
                <a:latin typeface="Gill Sans MT" panose="020B0502020104020203"/>
                <a:ea typeface="Times New Roman" panose="02020603050405020304" pitchFamily="18" charset="0"/>
                <a:cs typeface="Calibri" panose="020F0502020204030204" pitchFamily="34" charset="0"/>
              </a:rPr>
              <a:t>Well if that is the case, it has become a god in your life</a:t>
            </a:r>
          </a:p>
          <a:p>
            <a:endParaRPr lang="en-US" dirty="0"/>
          </a:p>
        </p:txBody>
      </p:sp>
    </p:spTree>
    <p:extLst>
      <p:ext uri="{BB962C8B-B14F-4D97-AF65-F5344CB8AC3E}">
        <p14:creationId xmlns:p14="http://schemas.microsoft.com/office/powerpoint/2010/main" val="2426053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889B-5F3B-4762-856A-AD4154D8F73B}"/>
              </a:ext>
            </a:extLst>
          </p:cNvPr>
          <p:cNvSpPr>
            <a:spLocks noGrp="1"/>
          </p:cNvSpPr>
          <p:nvPr>
            <p:ph type="title" idx="4294967295"/>
          </p:nvPr>
        </p:nvSpPr>
        <p:spPr>
          <a:xfrm>
            <a:off x="1971804" y="-90875"/>
            <a:ext cx="9604375" cy="632052"/>
          </a:xfrm>
        </p:spPr>
        <p:txBody>
          <a:bodyPr/>
          <a:lstStyle/>
          <a:p>
            <a:endParaRPr lang="en-US" dirty="0"/>
          </a:p>
        </p:txBody>
      </p:sp>
      <p:sp>
        <p:nvSpPr>
          <p:cNvPr id="3" name="Text Placeholder 2">
            <a:extLst>
              <a:ext uri="{FF2B5EF4-FFF2-40B4-BE49-F238E27FC236}">
                <a16:creationId xmlns:a16="http://schemas.microsoft.com/office/drawing/2014/main" id="{EE667D3B-0959-4DDD-B361-6DA46022B0F5}"/>
              </a:ext>
            </a:extLst>
          </p:cNvPr>
          <p:cNvSpPr>
            <a:spLocks noGrp="1"/>
          </p:cNvSpPr>
          <p:nvPr>
            <p:ph type="body" idx="4294967295"/>
          </p:nvPr>
        </p:nvSpPr>
        <p:spPr>
          <a:xfrm>
            <a:off x="1534854" y="958461"/>
            <a:ext cx="9602787" cy="4284663"/>
          </a:xfrm>
        </p:spPr>
        <p:txBody>
          <a:bodyPr/>
          <a:lstStyle/>
          <a:p>
            <a:pPr marL="0" lvl="0" indent="0" eaLnBrk="0" fontAlgn="base" hangingPunct="0">
              <a:lnSpc>
                <a:spcPct val="100000"/>
              </a:lnSpc>
              <a:spcBef>
                <a:spcPct val="0"/>
              </a:spcBef>
              <a:spcAft>
                <a:spcPct val="0"/>
              </a:spcAft>
              <a:buClrTx/>
              <a:buSzTx/>
              <a:buNone/>
              <a:tabLst>
                <a:tab pos="457200" algn="l"/>
              </a:tabLst>
            </a:pPr>
            <a:r>
              <a:rPr lang="en-US" altLang="en-US" kern="1200" dirty="0">
                <a:solidFill>
                  <a:srgbClr val="454545"/>
                </a:solidFill>
                <a:latin typeface="Gill Sans MT" panose="020B0502020104020203"/>
                <a:ea typeface="Times New Roman" panose="02020603050405020304" pitchFamily="18" charset="0"/>
                <a:cs typeface="Calibri" panose="020F0502020204030204" pitchFamily="34" charset="0"/>
              </a:rPr>
              <a:t>We must: </a:t>
            </a: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srgbClr val="454545"/>
                </a:solidFill>
                <a:latin typeface="Gill Sans MT" panose="020B0502020104020203"/>
                <a:ea typeface="Times New Roman" panose="02020603050405020304" pitchFamily="18" charset="0"/>
                <a:cs typeface="Calibri" panose="020F0502020204030204" pitchFamily="34" charset="0"/>
              </a:rPr>
              <a:t>Understand the spiritual nature of Trauma</a:t>
            </a: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srgbClr val="454545"/>
                </a:solidFill>
                <a:latin typeface="Gill Sans MT" panose="020B0502020104020203"/>
                <a:ea typeface="Times New Roman" panose="02020603050405020304" pitchFamily="18" charset="0"/>
                <a:cs typeface="Calibri" panose="020F0502020204030204" pitchFamily="34" charset="0"/>
              </a:rPr>
              <a:t>Understand that it can remain hidden and lurk in the background</a:t>
            </a: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srgbClr val="454545"/>
                </a:solidFill>
                <a:latin typeface="Gill Sans MT" panose="020B0502020104020203"/>
                <a:ea typeface="Times New Roman" panose="02020603050405020304" pitchFamily="18" charset="0"/>
                <a:cs typeface="Calibri" panose="020F0502020204030204" pitchFamily="34" charset="0"/>
              </a:rPr>
              <a:t>Know that secular efforts have dealt with symptoms and not the root cause</a:t>
            </a: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srgbClr val="454545"/>
                </a:solidFill>
                <a:latin typeface="Gill Sans MT" panose="020B0502020104020203"/>
                <a:ea typeface="Times New Roman" panose="02020603050405020304" pitchFamily="18" charset="0"/>
                <a:cs typeface="Calibri" panose="020F0502020204030204" pitchFamily="34" charset="0"/>
              </a:rPr>
              <a:t>Know that stress can trigger memories that cause the spirit to come out of dormancy and manifest/reveal itself</a:t>
            </a:r>
          </a:p>
          <a:p>
            <a:pPr marL="228600" lvl="0" indent="-228600" eaLnBrk="0" fontAlgn="base" hangingPunct="0">
              <a:lnSpc>
                <a:spcPct val="100000"/>
              </a:lnSpc>
              <a:spcBef>
                <a:spcPct val="0"/>
              </a:spcBef>
              <a:spcAft>
                <a:spcPct val="0"/>
              </a:spcAft>
              <a:buClrTx/>
              <a:buSzTx/>
              <a:buFont typeface="Arial" panose="020B0604020202020204" pitchFamily="34" charset="0"/>
              <a:buChar char="•"/>
              <a:tabLst>
                <a:tab pos="457200" algn="l"/>
              </a:tabLst>
            </a:pPr>
            <a:r>
              <a:rPr lang="en-US" altLang="en-US" kern="1200" dirty="0">
                <a:solidFill>
                  <a:prstClr val="black"/>
                </a:solidFill>
                <a:latin typeface="Gill Sans MT" panose="020B0502020104020203"/>
                <a:ea typeface="+mn-ea"/>
                <a:cs typeface="Calibri" panose="020F0502020204030204" pitchFamily="34" charset="0"/>
              </a:rPr>
              <a:t>Know what God says about us</a:t>
            </a:r>
          </a:p>
          <a:p>
            <a:pPr marL="685800" lvl="1" indent="-228600" eaLnBrk="0" fontAlgn="base" hangingPunct="0">
              <a:lnSpc>
                <a:spcPct val="100000"/>
              </a:lnSpc>
              <a:spcBef>
                <a:spcPct val="0"/>
              </a:spcBef>
              <a:spcAft>
                <a:spcPct val="0"/>
              </a:spcAft>
              <a:buClrTx/>
              <a:buSzTx/>
              <a:buFont typeface="Wingdings" panose="05000000000000000000" pitchFamily="2" charset="2"/>
              <a:buChar char="§"/>
              <a:tabLst>
                <a:tab pos="457200" algn="l"/>
              </a:tabLst>
            </a:pPr>
            <a:r>
              <a:rPr lang="en-US" altLang="en-US" sz="2000" kern="1200" dirty="0">
                <a:solidFill>
                  <a:srgbClr val="FF0000"/>
                </a:solidFill>
                <a:latin typeface="Gill Sans MT" panose="020B0502020104020203"/>
                <a:ea typeface="Times New Roman" panose="02020603050405020304" pitchFamily="18" charset="0"/>
                <a:cs typeface="Calibri" panose="020F0502020204030204" pitchFamily="34" charset="0"/>
              </a:rPr>
              <a:t>Psalm 23:3 KJV: [3] He restoreth my soul: he leadeth me in the paths of righteousness for his name's sake.</a:t>
            </a:r>
          </a:p>
          <a:p>
            <a:pPr marL="685800" lvl="1" indent="-228600" eaLnBrk="0" fontAlgn="base" hangingPunct="0">
              <a:lnSpc>
                <a:spcPct val="100000"/>
              </a:lnSpc>
              <a:spcBef>
                <a:spcPct val="0"/>
              </a:spcBef>
              <a:spcAft>
                <a:spcPct val="0"/>
              </a:spcAft>
              <a:buClrTx/>
              <a:buSzTx/>
              <a:buFont typeface="Wingdings" panose="05000000000000000000" pitchFamily="2" charset="2"/>
              <a:buChar char="§"/>
              <a:tabLst>
                <a:tab pos="457200" algn="l"/>
              </a:tabLst>
            </a:pPr>
            <a:r>
              <a:rPr lang="en-US" altLang="en-US" sz="2000" kern="1200" dirty="0">
                <a:solidFill>
                  <a:srgbClr val="FF0000"/>
                </a:solidFill>
                <a:latin typeface="Gill Sans MT" panose="020B0502020104020203"/>
                <a:ea typeface="Times New Roman" panose="02020603050405020304" pitchFamily="18" charset="0"/>
                <a:cs typeface="Calibri" panose="020F0502020204030204" pitchFamily="34" charset="0"/>
              </a:rPr>
              <a:t>Isaiah 41: 10-11 KJV: [10] Fear thou not; for I am with thee: be not dismayed; for I am thy God: I will strengthen thee; yea, I will help thee; yea, I will uphold thee with the right hand of my righteousness. [11] Behold, all they that were incensed against thee shall be ashamed and confounded: they shall be as nothing; and they that strive with thee shall perish.</a:t>
            </a:r>
            <a:endParaRPr lang="en-US" altLang="en-US" sz="2000" kern="1200" dirty="0">
              <a:solidFill>
                <a:prstClr val="black"/>
              </a:solidFill>
              <a:latin typeface="Gill Sans MT" panose="020B0502020104020203"/>
              <a:ea typeface="+mn-ea"/>
              <a:cs typeface="Calibri" panose="020F0502020204030204" pitchFamily="34" charset="0"/>
            </a:endParaRPr>
          </a:p>
          <a:p>
            <a:endParaRPr lang="en-US" dirty="0"/>
          </a:p>
        </p:txBody>
      </p:sp>
    </p:spTree>
    <p:extLst>
      <p:ext uri="{BB962C8B-B14F-4D97-AF65-F5344CB8AC3E}">
        <p14:creationId xmlns:p14="http://schemas.microsoft.com/office/powerpoint/2010/main" val="158136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212C-7DDE-4CF8-972D-1311C5E20E86}"/>
              </a:ext>
            </a:extLst>
          </p:cNvPr>
          <p:cNvSpPr>
            <a:spLocks noGrp="1"/>
          </p:cNvSpPr>
          <p:nvPr>
            <p:ph type="title" idx="4294967295"/>
          </p:nvPr>
        </p:nvSpPr>
        <p:spPr>
          <a:xfrm>
            <a:off x="1953144" y="0"/>
            <a:ext cx="9604375" cy="1049337"/>
          </a:xfrm>
        </p:spPr>
        <p:txBody>
          <a:bodyPr/>
          <a:lstStyle/>
          <a:p>
            <a:endParaRPr lang="en-US" dirty="0"/>
          </a:p>
        </p:txBody>
      </p:sp>
      <p:sp>
        <p:nvSpPr>
          <p:cNvPr id="3" name="Text Placeholder 2">
            <a:extLst>
              <a:ext uri="{FF2B5EF4-FFF2-40B4-BE49-F238E27FC236}">
                <a16:creationId xmlns:a16="http://schemas.microsoft.com/office/drawing/2014/main" id="{766E0035-365D-488E-B3A0-DAC639A1A9D7}"/>
              </a:ext>
            </a:extLst>
          </p:cNvPr>
          <p:cNvSpPr>
            <a:spLocks noGrp="1"/>
          </p:cNvSpPr>
          <p:nvPr>
            <p:ph type="body" idx="4294967295"/>
          </p:nvPr>
        </p:nvSpPr>
        <p:spPr>
          <a:xfrm>
            <a:off x="1693474" y="1596248"/>
            <a:ext cx="9602787" cy="3449638"/>
          </a:xfrm>
        </p:spPr>
        <p:txBody>
          <a:bodyPr/>
          <a:lstStyle/>
          <a:p>
            <a:pPr marL="0" indent="0" eaLnBrk="0" fontAlgn="base" hangingPunct="0">
              <a:lnSpc>
                <a:spcPct val="100000"/>
              </a:lnSpc>
              <a:spcBef>
                <a:spcPct val="0"/>
              </a:spcBef>
              <a:spcAft>
                <a:spcPct val="0"/>
              </a:spcAft>
              <a:buClrTx/>
              <a:buSzTx/>
              <a:buNone/>
              <a:tabLst>
                <a:tab pos="457200" algn="l"/>
              </a:tabLst>
            </a:pPr>
            <a:r>
              <a:rPr lang="en-US" altLang="en-US" dirty="0">
                <a:cs typeface="Calibri" panose="020F0502020204030204" pitchFamily="34" charset="0"/>
              </a:rPr>
              <a:t>Know what God says about us (cont’d)</a:t>
            </a:r>
          </a:p>
          <a:p>
            <a:pPr lvl="1" eaLnBrk="0" fontAlgn="base" hangingPunct="0">
              <a:lnSpc>
                <a:spcPct val="100000"/>
              </a:lnSpc>
              <a:spcBef>
                <a:spcPct val="0"/>
              </a:spcBef>
              <a:spcAft>
                <a:spcPct val="0"/>
              </a:spcAft>
              <a:buClrTx/>
              <a:buSzTx/>
              <a:tabLst>
                <a:tab pos="457200" algn="l"/>
              </a:tabLst>
            </a:pPr>
            <a:r>
              <a:rPr lang="en-US" altLang="en-US" sz="2000" dirty="0">
                <a:solidFill>
                  <a:srgbClr val="FF0000"/>
                </a:solidFill>
                <a:ea typeface="Times New Roman" panose="02020603050405020304" pitchFamily="18" charset="0"/>
                <a:cs typeface="Arial" panose="020B0604020202020204" pitchFamily="34" charset="0"/>
              </a:rPr>
              <a:t>Matthew 11:28-30 KJV: [28] Come unto me, all ye that </a:t>
            </a:r>
            <a:r>
              <a:rPr lang="en-US" altLang="en-US" sz="2000" dirty="0" err="1">
                <a:solidFill>
                  <a:srgbClr val="FF0000"/>
                </a:solidFill>
                <a:ea typeface="Times New Roman" panose="02020603050405020304" pitchFamily="18" charset="0"/>
                <a:cs typeface="Arial" panose="020B0604020202020204" pitchFamily="34" charset="0"/>
              </a:rPr>
              <a:t>labour</a:t>
            </a:r>
            <a:r>
              <a:rPr lang="en-US" altLang="en-US" sz="2000" dirty="0">
                <a:solidFill>
                  <a:srgbClr val="FF0000"/>
                </a:solidFill>
                <a:ea typeface="Times New Roman" panose="02020603050405020304" pitchFamily="18" charset="0"/>
                <a:cs typeface="Arial" panose="020B0604020202020204" pitchFamily="34" charset="0"/>
              </a:rPr>
              <a:t> and are heavy laden, and I will give you rest. [29] Take my yoke upon you, and learn of me; for I am meek and lowly in heart: and ye shall find rest unto your souls. [30] For my yoke is easy, and my burden is light.</a:t>
            </a:r>
            <a:endParaRPr lang="en-US" altLang="en-US" sz="2000" dirty="0"/>
          </a:p>
          <a:p>
            <a:pPr lvl="1" eaLnBrk="0" fontAlgn="base" hangingPunct="0">
              <a:lnSpc>
                <a:spcPct val="100000"/>
              </a:lnSpc>
              <a:spcBef>
                <a:spcPct val="0"/>
              </a:spcBef>
              <a:spcAft>
                <a:spcPct val="0"/>
              </a:spcAft>
              <a:buClrTx/>
              <a:buSzTx/>
              <a:tabLst>
                <a:tab pos="457200" algn="l"/>
              </a:tabLst>
            </a:pPr>
            <a:r>
              <a:rPr lang="en-US" altLang="en-US" sz="2000" dirty="0">
                <a:solidFill>
                  <a:srgbClr val="FF0000"/>
                </a:solidFill>
                <a:ea typeface="Times New Roman" panose="02020603050405020304" pitchFamily="18" charset="0"/>
                <a:cs typeface="Arial" panose="020B0604020202020204" pitchFamily="34" charset="0"/>
              </a:rPr>
              <a:t>Joel 2:25 KJV: [25] And I will restore to you the years that the locust hath eaten, the cankerworm, and the caterpillar, and the palmerworm, my great army which I sent among you.</a:t>
            </a:r>
          </a:p>
          <a:p>
            <a:endParaRPr lang="en-US" dirty="0"/>
          </a:p>
        </p:txBody>
      </p:sp>
    </p:spTree>
    <p:extLst>
      <p:ext uri="{BB962C8B-B14F-4D97-AF65-F5344CB8AC3E}">
        <p14:creationId xmlns:p14="http://schemas.microsoft.com/office/powerpoint/2010/main" val="375264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76EE6-4C8B-4DB9-9B29-A7D5C66A8EF2}"/>
              </a:ext>
            </a:extLst>
          </p:cNvPr>
          <p:cNvSpPr/>
          <p:nvPr/>
        </p:nvSpPr>
        <p:spPr>
          <a:xfrm>
            <a:off x="811763" y="830425"/>
            <a:ext cx="10786187" cy="4401205"/>
          </a:xfrm>
          <a:prstGeom prst="rect">
            <a:avLst/>
          </a:prstGeom>
        </p:spPr>
        <p:txBody>
          <a:bodyPr wrap="square">
            <a:spAutoFit/>
          </a:bodyPr>
          <a:lstStyle/>
          <a:p>
            <a:pPr eaLnBrk="0" fontAlgn="base" hangingPunct="0">
              <a:spcBef>
                <a:spcPct val="0"/>
              </a:spcBef>
              <a:spcAft>
                <a:spcPct val="0"/>
              </a:spcAft>
              <a:buClrTx/>
              <a:tabLst>
                <a:tab pos="457200" algn="l"/>
              </a:tabLst>
            </a:pPr>
            <a:r>
              <a:rPr lang="en-US" altLang="en-US" sz="2000" dirty="0">
                <a:ea typeface="Times New Roman" panose="02020603050405020304" pitchFamily="18" charset="0"/>
                <a:cs typeface="Calibri" panose="020F0502020204030204" pitchFamily="34" charset="0"/>
              </a:rPr>
              <a:t>I want to give you a few courses of action!</a:t>
            </a:r>
            <a:endParaRPr lang="en-US" altLang="en-US" sz="2000" dirty="0"/>
          </a:p>
          <a:p>
            <a:pPr marL="914400" lvl="1" indent="-457200" eaLnBrk="0" fontAlgn="base" hangingPunct="0">
              <a:spcBef>
                <a:spcPct val="0"/>
              </a:spcBef>
              <a:spcAft>
                <a:spcPct val="0"/>
              </a:spcAft>
              <a:buClrTx/>
              <a:buFont typeface="+mj-lt"/>
              <a:buAutoNum type="arabicPeriod"/>
              <a:tabLst>
                <a:tab pos="457200" algn="l"/>
              </a:tabLst>
            </a:pPr>
            <a:r>
              <a:rPr lang="en-US" altLang="en-US" sz="2000" dirty="0">
                <a:solidFill>
                  <a:srgbClr val="0070C0"/>
                </a:solidFill>
                <a:ea typeface="Times New Roman" panose="02020603050405020304" pitchFamily="18" charset="0"/>
                <a:cs typeface="Calibri" panose="020F0502020204030204" pitchFamily="34" charset="0"/>
              </a:rPr>
              <a:t>Fear God only; God has not given us the spirit of fear</a:t>
            </a:r>
            <a:endParaRPr lang="en-US" altLang="en-US" sz="2000" dirty="0">
              <a:solidFill>
                <a:srgbClr val="0070C0"/>
              </a:solidFill>
            </a:endParaRPr>
          </a:p>
          <a:p>
            <a:pPr lvl="2" eaLnBrk="0" fontAlgn="base" hangingPunct="0">
              <a:spcBef>
                <a:spcPct val="0"/>
              </a:spcBef>
              <a:spcAft>
                <a:spcPct val="0"/>
              </a:spcAft>
              <a:buClrTx/>
              <a:buFont typeface="Wingdings" panose="05000000000000000000" pitchFamily="2" charset="2"/>
              <a:buChar char="§"/>
              <a:tabLst>
                <a:tab pos="457200" algn="l"/>
              </a:tabLst>
            </a:pPr>
            <a:r>
              <a:rPr lang="en-US" altLang="en-US" sz="2000" dirty="0">
                <a:ea typeface="Times New Roman" panose="02020603050405020304" pitchFamily="18" charset="0"/>
                <a:cs typeface="Calibri" panose="020F0502020204030204" pitchFamily="34" charset="0"/>
              </a:rPr>
              <a:t>There is a big difference between decisions made out of wisdom and those made from fear and anxiety due to the influence of this spirit; </a:t>
            </a:r>
            <a:endParaRPr lang="en-US" altLang="en-US" sz="2000" dirty="0"/>
          </a:p>
          <a:p>
            <a:pPr lvl="2" eaLnBrk="0" fontAlgn="base" hangingPunct="0">
              <a:spcBef>
                <a:spcPct val="0"/>
              </a:spcBef>
              <a:spcAft>
                <a:spcPct val="0"/>
              </a:spcAft>
              <a:buClrTx/>
              <a:buFont typeface="Wingdings" panose="05000000000000000000" pitchFamily="2" charset="2"/>
              <a:buChar char="§"/>
              <a:tabLst>
                <a:tab pos="457200" algn="l"/>
              </a:tabLst>
            </a:pPr>
            <a:r>
              <a:rPr lang="en-US" altLang="en-US" sz="2000" dirty="0">
                <a:ea typeface="Times New Roman" panose="02020603050405020304" pitchFamily="18" charset="0"/>
                <a:cs typeface="Calibri" panose="020F0502020204030204" pitchFamily="34" charset="0"/>
              </a:rPr>
              <a:t>Look at the lingering impact slavery and Jim Crow is still having on the African American community; and the impact of our early history on Native Americans  </a:t>
            </a:r>
          </a:p>
          <a:p>
            <a:pPr marL="914400" lvl="1" indent="-457200" eaLnBrk="0" fontAlgn="base" hangingPunct="0">
              <a:spcBef>
                <a:spcPct val="0"/>
              </a:spcBef>
              <a:spcAft>
                <a:spcPct val="0"/>
              </a:spcAft>
              <a:buClrTx/>
              <a:buFont typeface="+mj-lt"/>
              <a:buAutoNum type="arabicPeriod"/>
              <a:tabLst>
                <a:tab pos="457200" algn="l"/>
              </a:tabLst>
            </a:pPr>
            <a:r>
              <a:rPr lang="en-US" sz="2000" dirty="0">
                <a:solidFill>
                  <a:srgbClr val="0070C0"/>
                </a:solidFill>
              </a:rPr>
              <a:t>Stand on the word of God</a:t>
            </a:r>
          </a:p>
          <a:p>
            <a:pPr marL="914400" lvl="1" indent="-457200" eaLnBrk="0" fontAlgn="base" hangingPunct="0">
              <a:spcBef>
                <a:spcPct val="0"/>
              </a:spcBef>
              <a:spcAft>
                <a:spcPct val="0"/>
              </a:spcAft>
              <a:buClrTx/>
              <a:buFont typeface="+mj-lt"/>
              <a:buAutoNum type="arabicPeriod"/>
              <a:tabLst>
                <a:tab pos="457200" algn="l"/>
              </a:tabLst>
            </a:pPr>
            <a:r>
              <a:rPr lang="en-US" sz="2000" dirty="0">
                <a:solidFill>
                  <a:srgbClr val="0070C0"/>
                </a:solidFill>
              </a:rPr>
              <a:t>Put on the full armor of God (Belt - Truth, Breastplate - Righteousness, Shoes - the Gospel, Shield - Faith, Helmet - Salvation, Sword - Spirit/Word of God </a:t>
            </a:r>
          </a:p>
          <a:p>
            <a:pPr marL="914400" lvl="1" indent="-457200" eaLnBrk="0" fontAlgn="base" hangingPunct="0">
              <a:spcBef>
                <a:spcPct val="0"/>
              </a:spcBef>
              <a:spcAft>
                <a:spcPct val="0"/>
              </a:spcAft>
              <a:buClrTx/>
              <a:buFont typeface="+mj-lt"/>
              <a:buAutoNum type="arabicPeriod"/>
              <a:tabLst>
                <a:tab pos="457200" algn="l"/>
              </a:tabLst>
            </a:pPr>
            <a:r>
              <a:rPr lang="en-US" altLang="en-US" sz="2000" dirty="0">
                <a:solidFill>
                  <a:srgbClr val="0070C0"/>
                </a:solidFill>
                <a:ea typeface="Times New Roman" panose="02020603050405020304" pitchFamily="18" charset="0"/>
                <a:cs typeface="Calibri" panose="020F0502020204030204" pitchFamily="34" charset="0"/>
              </a:rPr>
              <a:t>Get a Prayer Partner for encouragement and to Pray Together (focused prayers)</a:t>
            </a:r>
            <a:endParaRPr lang="en-US" altLang="en-US" sz="2000" dirty="0">
              <a:solidFill>
                <a:srgbClr val="0070C0"/>
              </a:solidFill>
            </a:endParaRPr>
          </a:p>
          <a:p>
            <a:pPr marL="914400" lvl="1" indent="-457200" eaLnBrk="0" fontAlgn="base" hangingPunct="0">
              <a:spcBef>
                <a:spcPct val="0"/>
              </a:spcBef>
              <a:spcAft>
                <a:spcPct val="0"/>
              </a:spcAft>
              <a:buClrTx/>
              <a:buFont typeface="+mj-lt"/>
              <a:buAutoNum type="arabicPeriod"/>
              <a:tabLst>
                <a:tab pos="457200" algn="l"/>
              </a:tabLst>
            </a:pPr>
            <a:r>
              <a:rPr lang="en-US" altLang="en-US" sz="2000" dirty="0">
                <a:solidFill>
                  <a:srgbClr val="0070C0"/>
                </a:solidFill>
                <a:ea typeface="Times New Roman" panose="02020603050405020304" pitchFamily="18" charset="0"/>
                <a:cs typeface="Calibri" panose="020F0502020204030204" pitchFamily="34" charset="0"/>
              </a:rPr>
              <a:t>Resist the devil; you are an overcomer; don't entertain thoughts that the enemy sends</a:t>
            </a:r>
          </a:p>
          <a:p>
            <a:pPr lvl="2" eaLnBrk="0" fontAlgn="base" hangingPunct="0">
              <a:spcBef>
                <a:spcPct val="0"/>
              </a:spcBef>
              <a:spcAft>
                <a:spcPct val="0"/>
              </a:spcAft>
              <a:buClrTx/>
              <a:buFont typeface="Wingdings" panose="05000000000000000000" pitchFamily="2" charset="2"/>
              <a:buChar char="§"/>
              <a:tabLst>
                <a:tab pos="457200" algn="l"/>
              </a:tabLst>
            </a:pPr>
            <a:r>
              <a:rPr lang="en-US" altLang="en-US" sz="2000" dirty="0">
                <a:ea typeface="Times New Roman" panose="02020603050405020304" pitchFamily="18" charset="0"/>
                <a:cs typeface="Calibri" panose="020F0502020204030204" pitchFamily="34" charset="0"/>
              </a:rPr>
              <a:t>Message is for both victim and perpetrator; even a former perpetrator may have guilt (e.g., you beat yourself up because of mistakes you have made, God has forgiven you, but you have not forgiven yourself; the devil wants you to pay for any mistakes for the rest of your life)</a:t>
            </a:r>
            <a:endParaRPr lang="en-US" altLang="en-US" sz="2000" dirty="0"/>
          </a:p>
        </p:txBody>
      </p:sp>
    </p:spTree>
    <p:extLst>
      <p:ext uri="{BB962C8B-B14F-4D97-AF65-F5344CB8AC3E}">
        <p14:creationId xmlns:p14="http://schemas.microsoft.com/office/powerpoint/2010/main" val="14093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600"/>
              <a:buFont typeface="Cabin"/>
              <a:buNone/>
            </a:pPr>
            <a:r>
              <a:rPr lang="en-US" sz="3600" b="0" i="0" u="none" strike="noStrike" cap="none" dirty="0">
                <a:solidFill>
                  <a:schemeClr val="dk1"/>
                </a:solidFill>
                <a:latin typeface="Bahnschrift" panose="020B0502040204020203" pitchFamily="34" charset="0"/>
                <a:sym typeface="Cabin"/>
              </a:rPr>
              <a:t>BUT HERE IS </a:t>
            </a:r>
            <a:r>
              <a:rPr lang="en-US" sz="3600" dirty="0">
                <a:latin typeface="Bahnschrift" panose="020B0502040204020203" pitchFamily="34" charset="0"/>
              </a:rPr>
              <a:t>THE </a:t>
            </a:r>
            <a:r>
              <a:rPr lang="en-US" sz="3600" b="0" i="0" u="none" strike="noStrike" cap="none" dirty="0">
                <a:solidFill>
                  <a:schemeClr val="dk1"/>
                </a:solidFill>
                <a:latin typeface="Bahnschrift" panose="020B0502040204020203" pitchFamily="34" charset="0"/>
                <a:sym typeface="Cabin"/>
              </a:rPr>
              <a:t>GOOD NEWS</a:t>
            </a:r>
            <a:endParaRPr dirty="0">
              <a:latin typeface="Bahnschrift" panose="020B0502040204020203" pitchFamily="34" charset="0"/>
            </a:endParaRPr>
          </a:p>
        </p:txBody>
      </p:sp>
      <p:sp>
        <p:nvSpPr>
          <p:cNvPr id="326" name="Google Shape;326;p45"/>
          <p:cNvSpPr txBox="1">
            <a:spLocks noGrp="1"/>
          </p:cNvSpPr>
          <p:nvPr>
            <p:ph type="body" idx="1"/>
          </p:nvPr>
        </p:nvSpPr>
        <p:spPr>
          <a:xfrm>
            <a:off x="1451579" y="3000652"/>
            <a:ext cx="9603275" cy="2465693"/>
          </a:xfrm>
          <a:prstGeom prst="rect">
            <a:avLst/>
          </a:prstGeom>
          <a:noFill/>
          <a:ln>
            <a:noFill/>
          </a:ln>
        </p:spPr>
        <p:txBody>
          <a:bodyPr spcFirstLastPara="1" wrap="square" lIns="91425" tIns="45700" rIns="91425" bIns="45700" anchor="t" anchorCtr="0">
            <a:noAutofit/>
          </a:bodyPr>
          <a:lstStyle/>
          <a:p>
            <a:pPr marL="228600" marR="0" lvl="0" indent="-342900" algn="ctr" rtl="0">
              <a:lnSpc>
                <a:spcPct val="120000"/>
              </a:lnSpc>
              <a:spcBef>
                <a:spcPts val="0"/>
              </a:spcBef>
              <a:spcAft>
                <a:spcPts val="0"/>
              </a:spcAft>
              <a:buClr>
                <a:schemeClr val="accent1"/>
              </a:buClr>
              <a:buSzPts val="5400"/>
              <a:buFont typeface="Arial"/>
              <a:buChar char="•"/>
            </a:pPr>
            <a:r>
              <a:rPr lang="en-US" sz="5400" b="0" i="0" u="none" strike="noStrike" cap="none" dirty="0">
                <a:solidFill>
                  <a:schemeClr val="dk1"/>
                </a:solidFill>
                <a:latin typeface="Bahnschrift" panose="020B0502040204020203" pitchFamily="34" charset="0"/>
                <a:sym typeface="Cabin"/>
              </a:rPr>
              <a:t>Everyone in this room has PTSD</a:t>
            </a:r>
            <a:endParaRPr dirty="0">
              <a:latin typeface="Bahnschrift"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ctrTitle"/>
          </p:nvPr>
        </p:nvSpPr>
        <p:spPr>
          <a:xfrm>
            <a:off x="1663177" y="-67713"/>
            <a:ext cx="8637073" cy="2541431"/>
          </a:xfrm>
          <a:prstGeom prst="rect">
            <a:avLst/>
          </a:prstGeom>
          <a:noFill/>
          <a:ln>
            <a:noFill/>
          </a:ln>
        </p:spPr>
        <p:txBody>
          <a:bodyPr spcFirstLastPara="1" wrap="square" lIns="91425" tIns="45700" rIns="91425" bIns="0" anchor="b" anchorCtr="0">
            <a:noAutofit/>
          </a:bodyPr>
          <a:lstStyle/>
          <a:p>
            <a:pPr marL="0" marR="0" lvl="0" indent="0" algn="ctr" rtl="0">
              <a:lnSpc>
                <a:spcPct val="90000"/>
              </a:lnSpc>
              <a:spcBef>
                <a:spcPts val="0"/>
              </a:spcBef>
              <a:spcAft>
                <a:spcPts val="0"/>
              </a:spcAft>
              <a:buClr>
                <a:schemeClr val="dk1"/>
              </a:buClr>
              <a:buSzPts val="8000"/>
              <a:buFont typeface="Cabin"/>
              <a:buNone/>
            </a:pPr>
            <a:r>
              <a:rPr lang="en-US" sz="8000" b="0" i="0" u="none" strike="noStrike" cap="none" dirty="0">
                <a:solidFill>
                  <a:schemeClr val="dk1"/>
                </a:solidFill>
                <a:latin typeface="Bahnschrift" panose="020B0502040204020203" pitchFamily="34" charset="0"/>
                <a:sym typeface="Cabin"/>
              </a:rPr>
              <a:t>PTSD</a:t>
            </a:r>
            <a:endParaRPr sz="8000" b="0" i="0" u="none" strike="noStrike" cap="none" dirty="0">
              <a:solidFill>
                <a:schemeClr val="dk1"/>
              </a:solidFill>
              <a:latin typeface="Bahnschrift" panose="020B0502040204020203" pitchFamily="34" charset="0"/>
              <a:sym typeface="Cabin"/>
            </a:endParaRPr>
          </a:p>
        </p:txBody>
      </p:sp>
      <p:sp>
        <p:nvSpPr>
          <p:cNvPr id="332" name="Google Shape;332;p46"/>
          <p:cNvSpPr txBox="1">
            <a:spLocks noGrp="1"/>
          </p:cNvSpPr>
          <p:nvPr>
            <p:ph type="subTitle" idx="1"/>
          </p:nvPr>
        </p:nvSpPr>
        <p:spPr>
          <a:xfrm>
            <a:off x="2080428" y="3833045"/>
            <a:ext cx="8637072" cy="977621"/>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Clr>
                <a:schemeClr val="accent1"/>
              </a:buClr>
              <a:buSzPts val="3600"/>
              <a:buFont typeface="Arial"/>
              <a:buNone/>
            </a:pPr>
            <a:r>
              <a:rPr lang="en-US" sz="3600" b="1" i="0" u="none" strike="noStrike" cap="none" dirty="0">
                <a:solidFill>
                  <a:schemeClr val="dk1"/>
                </a:solidFill>
                <a:latin typeface="Bahnschrift" panose="020B0502040204020203" pitchFamily="34" charset="0"/>
                <a:sym typeface="Cabin"/>
              </a:rPr>
              <a:t>PRAYERS THAT SURELY DELIVER</a:t>
            </a:r>
            <a:endParaRPr dirty="0">
              <a:latin typeface="Bahnschrift"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a:off x="1771455" y="1322661"/>
            <a:ext cx="8905875" cy="480695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3200" b="1" dirty="0">
                <a:solidFill>
                  <a:schemeClr val="dk1"/>
                </a:solidFill>
                <a:latin typeface="Bahnschrift" panose="020B0502040204020203" pitchFamily="34" charset="0"/>
                <a:ea typeface="Droid Sans Mono"/>
                <a:cs typeface="Droid Sans Mono"/>
                <a:sym typeface="Droid Sans Mono"/>
              </a:rPr>
              <a:t>This scripture clearly shows there is a hierarchy in satans demon kingdom. The “Strongman of Trauma” is certainly a high “General" in this army. This “General” dispatches stronghold spirits to facilitate satans unholy plans to disrupt and distract the lives of all humanity. </a:t>
            </a:r>
            <a:endParaRPr sz="3200" b="1" dirty="0">
              <a:solidFill>
                <a:schemeClr val="dk1"/>
              </a:solidFill>
              <a:latin typeface="Bahnschrift" panose="020B0502040204020203" pitchFamily="34" charset="0"/>
              <a:ea typeface="Droid Sans Mono"/>
              <a:cs typeface="Droid Sans Mono"/>
              <a:sym typeface="Droid Sans Mon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idx="4294967295"/>
          </p:nvPr>
        </p:nvSpPr>
        <p:spPr>
          <a:xfrm>
            <a:off x="1390011" y="497519"/>
            <a:ext cx="9604375" cy="1049337"/>
          </a:xfrm>
        </p:spPr>
        <p:txBody>
          <a:bodyPr/>
          <a:lstStyle/>
          <a:p>
            <a:pPr lvl="0" algn="ctr"/>
            <a:r>
              <a:rPr lang="en-US" b="1" dirty="0">
                <a:sym typeface="Cabin"/>
              </a:rPr>
              <a:t>SATANS DEMON HIERARCHY</a:t>
            </a:r>
            <a:endParaRPr lang="en-US" b="1" dirty="0"/>
          </a:p>
        </p:txBody>
      </p:sp>
      <p:grpSp>
        <p:nvGrpSpPr>
          <p:cNvPr id="122" name="Google Shape;122;p17"/>
          <p:cNvGrpSpPr/>
          <p:nvPr/>
        </p:nvGrpSpPr>
        <p:grpSpPr>
          <a:xfrm>
            <a:off x="2560807" y="1351939"/>
            <a:ext cx="7262782" cy="4154122"/>
            <a:chOff x="1170796" y="1770"/>
            <a:chExt cx="7262782" cy="4154122"/>
          </a:xfrm>
        </p:grpSpPr>
        <p:sp>
          <p:nvSpPr>
            <p:cNvPr id="123" name="Google Shape;123;p17"/>
            <p:cNvSpPr/>
            <p:nvPr/>
          </p:nvSpPr>
          <p:spPr>
            <a:xfrm>
              <a:off x="4402810" y="938232"/>
              <a:ext cx="308942" cy="1009297"/>
            </a:xfrm>
            <a:custGeom>
              <a:avLst/>
              <a:gdLst/>
              <a:ahLst/>
              <a:cxnLst/>
              <a:rect l="l" t="t" r="r" b="b"/>
              <a:pathLst>
                <a:path w="120000" h="120000" extrusionOk="0">
                  <a:moveTo>
                    <a:pt x="120000" y="0"/>
                  </a:moveTo>
                  <a:lnTo>
                    <a:pt x="120000" y="120000"/>
                  </a:lnTo>
                  <a:lnTo>
                    <a:pt x="0" y="120000"/>
                  </a:lnTo>
                </a:path>
              </a:pathLst>
            </a:custGeom>
            <a:noFill/>
            <a:ln w="15875" cap="flat" cmpd="sng">
              <a:solidFill>
                <a:srgbClr val="455783"/>
              </a:solidFill>
              <a:prstDash val="solid"/>
              <a:round/>
              <a:headEnd type="none" w="sm" len="sm"/>
              <a:tailEnd type="none" w="sm" len="sm"/>
            </a:ln>
          </p:spPr>
        </p:sp>
        <p:sp>
          <p:nvSpPr>
            <p:cNvPr id="124" name="Google Shape;124;p17"/>
            <p:cNvSpPr/>
            <p:nvPr/>
          </p:nvSpPr>
          <p:spPr>
            <a:xfrm>
              <a:off x="4711752" y="938232"/>
              <a:ext cx="2389277" cy="2147542"/>
            </a:xfrm>
            <a:custGeom>
              <a:avLst/>
              <a:gdLst/>
              <a:ahLst/>
              <a:cxnLst/>
              <a:rect l="l" t="t" r="r" b="b"/>
              <a:pathLst>
                <a:path w="120000" h="120000" extrusionOk="0">
                  <a:moveTo>
                    <a:pt x="0" y="0"/>
                  </a:moveTo>
                  <a:lnTo>
                    <a:pt x="0" y="107790"/>
                  </a:lnTo>
                  <a:lnTo>
                    <a:pt x="120000" y="107790"/>
                  </a:lnTo>
                  <a:lnTo>
                    <a:pt x="120000" y="120000"/>
                  </a:lnTo>
                </a:path>
              </a:pathLst>
            </a:custGeom>
            <a:noFill/>
            <a:ln w="15875" cap="flat" cmpd="sng">
              <a:solidFill>
                <a:srgbClr val="455783"/>
              </a:solidFill>
              <a:prstDash val="solid"/>
              <a:round/>
              <a:headEnd type="none" w="sm" len="sm"/>
              <a:tailEnd type="none" w="sm" len="sm"/>
            </a:ln>
          </p:spPr>
        </p:sp>
        <p:sp>
          <p:nvSpPr>
            <p:cNvPr id="125" name="Google Shape;125;p17"/>
            <p:cNvSpPr/>
            <p:nvPr/>
          </p:nvSpPr>
          <p:spPr>
            <a:xfrm>
              <a:off x="4628731" y="938232"/>
              <a:ext cx="91440" cy="2147542"/>
            </a:xfrm>
            <a:custGeom>
              <a:avLst/>
              <a:gdLst/>
              <a:ahLst/>
              <a:cxnLst/>
              <a:rect l="l" t="t" r="r" b="b"/>
              <a:pathLst>
                <a:path w="120000" h="120000" extrusionOk="0">
                  <a:moveTo>
                    <a:pt x="108951" y="0"/>
                  </a:moveTo>
                  <a:lnTo>
                    <a:pt x="108951" y="107790"/>
                  </a:lnTo>
                  <a:lnTo>
                    <a:pt x="60000" y="107790"/>
                  </a:lnTo>
                  <a:lnTo>
                    <a:pt x="60000" y="120000"/>
                  </a:lnTo>
                </a:path>
              </a:pathLst>
            </a:custGeom>
            <a:noFill/>
            <a:ln w="15875" cap="flat" cmpd="sng">
              <a:solidFill>
                <a:srgbClr val="455783"/>
              </a:solidFill>
              <a:prstDash val="solid"/>
              <a:round/>
              <a:headEnd type="none" w="sm" len="sm"/>
              <a:tailEnd type="none" w="sm" len="sm"/>
            </a:ln>
          </p:spPr>
        </p:sp>
        <p:sp>
          <p:nvSpPr>
            <p:cNvPr id="126" name="Google Shape;126;p17"/>
            <p:cNvSpPr/>
            <p:nvPr/>
          </p:nvSpPr>
          <p:spPr>
            <a:xfrm>
              <a:off x="2075143" y="938232"/>
              <a:ext cx="2636609" cy="2147542"/>
            </a:xfrm>
            <a:custGeom>
              <a:avLst/>
              <a:gdLst/>
              <a:ahLst/>
              <a:cxnLst/>
              <a:rect l="l" t="t" r="r" b="b"/>
              <a:pathLst>
                <a:path w="120000" h="120000" extrusionOk="0">
                  <a:moveTo>
                    <a:pt x="120000" y="0"/>
                  </a:moveTo>
                  <a:lnTo>
                    <a:pt x="120000" y="107790"/>
                  </a:lnTo>
                  <a:lnTo>
                    <a:pt x="0" y="107790"/>
                  </a:lnTo>
                  <a:lnTo>
                    <a:pt x="0" y="120000"/>
                  </a:lnTo>
                </a:path>
              </a:pathLst>
            </a:custGeom>
            <a:noFill/>
            <a:ln w="15875" cap="flat" cmpd="sng">
              <a:solidFill>
                <a:srgbClr val="455783"/>
              </a:solidFill>
              <a:prstDash val="solid"/>
              <a:round/>
              <a:headEnd type="none" w="sm" len="sm"/>
              <a:tailEnd type="none" w="sm" len="sm"/>
            </a:ln>
          </p:spPr>
        </p:sp>
        <p:sp>
          <p:nvSpPr>
            <p:cNvPr id="127" name="Google Shape;127;p17"/>
            <p:cNvSpPr/>
            <p:nvPr/>
          </p:nvSpPr>
          <p:spPr>
            <a:xfrm>
              <a:off x="3807405" y="1770"/>
              <a:ext cx="1808694" cy="936461"/>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Google Shape;128;p17"/>
            <p:cNvSpPr txBox="1"/>
            <p:nvPr/>
          </p:nvSpPr>
          <p:spPr>
            <a:xfrm>
              <a:off x="3807405" y="1770"/>
              <a:ext cx="1808694" cy="936461"/>
            </a:xfrm>
            <a:prstGeom prst="rect">
              <a:avLst/>
            </a:prstGeom>
            <a:noFill/>
            <a:ln>
              <a:noFill/>
            </a:ln>
          </p:spPr>
          <p:txBody>
            <a:bodyPr spcFirstLastPara="1" wrap="square" lIns="22850" tIns="22850" rIns="22850" bIns="132125" anchor="ctr" anchorCtr="0">
              <a:noAutofit/>
            </a:bodyPr>
            <a:lstStyle/>
            <a:p>
              <a:pPr marL="0" marR="0" lvl="0" indent="0" algn="ctr" rtl="0">
                <a:lnSpc>
                  <a:spcPct val="90000"/>
                </a:lnSpc>
                <a:spcBef>
                  <a:spcPts val="0"/>
                </a:spcBef>
                <a:spcAft>
                  <a:spcPts val="0"/>
                </a:spcAft>
                <a:buNone/>
              </a:pPr>
              <a:r>
                <a:rPr lang="en-US" sz="3600" dirty="0">
                  <a:solidFill>
                    <a:schemeClr val="lt1"/>
                  </a:solidFill>
                  <a:latin typeface="Bahnschrift" panose="020B0502040204020203" pitchFamily="34" charset="0"/>
                  <a:ea typeface="Cabin"/>
                  <a:cs typeface="Cabin"/>
                  <a:sym typeface="Cabin"/>
                </a:rPr>
                <a:t>Satan</a:t>
              </a:r>
              <a:endParaRPr dirty="0">
                <a:latin typeface="Bahnschrift" panose="020B0502040204020203" pitchFamily="34" charset="0"/>
              </a:endParaRPr>
            </a:p>
          </p:txBody>
        </p:sp>
        <p:sp>
          <p:nvSpPr>
            <p:cNvPr id="129" name="Google Shape;129;p17"/>
            <p:cNvSpPr/>
            <p:nvPr/>
          </p:nvSpPr>
          <p:spPr>
            <a:xfrm>
              <a:off x="4169144" y="730129"/>
              <a:ext cx="1627824" cy="312153"/>
            </a:xfrm>
            <a:prstGeom prst="rect">
              <a:avLst/>
            </a:prstGeom>
            <a:solidFill>
              <a:schemeClr val="lt1">
                <a:alpha val="89803"/>
              </a:schemeClr>
            </a:solidFill>
            <a:ln w="158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Google Shape;130;p17"/>
            <p:cNvSpPr txBox="1"/>
            <p:nvPr/>
          </p:nvSpPr>
          <p:spPr>
            <a:xfrm>
              <a:off x="4169144" y="730129"/>
              <a:ext cx="1627824" cy="312153"/>
            </a:xfrm>
            <a:prstGeom prst="rect">
              <a:avLst/>
            </a:prstGeom>
            <a:noFill/>
            <a:ln>
              <a:noFill/>
            </a:ln>
          </p:spPr>
          <p:txBody>
            <a:bodyPr spcFirstLastPara="1" wrap="square" lIns="30475" tIns="7600" rIns="30475" bIns="7600" anchor="ctr" anchorCtr="0">
              <a:noAutofit/>
            </a:bodyPr>
            <a:lstStyle/>
            <a:p>
              <a:pPr marL="0" marR="0" lvl="0" indent="0" algn="r" rtl="0">
                <a:lnSpc>
                  <a:spcPct val="90000"/>
                </a:lnSpc>
                <a:spcBef>
                  <a:spcPts val="0"/>
                </a:spcBef>
                <a:spcAft>
                  <a:spcPts val="0"/>
                </a:spcAft>
                <a:buNone/>
              </a:pPr>
              <a:r>
                <a:rPr lang="en-US" sz="1200" b="1" dirty="0">
                  <a:solidFill>
                    <a:schemeClr val="dk1"/>
                  </a:solidFill>
                  <a:latin typeface="Bahnschrift" panose="020B0502040204020203" pitchFamily="34" charset="0"/>
                  <a:ea typeface="Cabin"/>
                  <a:cs typeface="Cabin"/>
                  <a:sym typeface="Cabin"/>
                </a:rPr>
                <a:t>Head of Demon Army </a:t>
              </a:r>
              <a:endParaRPr sz="1200" b="1" dirty="0">
                <a:solidFill>
                  <a:schemeClr val="dk1"/>
                </a:solidFill>
                <a:latin typeface="Bahnschrift" panose="020B0502040204020203" pitchFamily="34" charset="0"/>
                <a:ea typeface="Cabin"/>
                <a:cs typeface="Cabin"/>
                <a:sym typeface="Cabin"/>
              </a:endParaRPr>
            </a:p>
          </p:txBody>
        </p:sp>
        <p:sp>
          <p:nvSpPr>
            <p:cNvPr id="131" name="Google Shape;131;p17"/>
            <p:cNvSpPr/>
            <p:nvPr/>
          </p:nvSpPr>
          <p:spPr>
            <a:xfrm>
              <a:off x="1170796" y="3085774"/>
              <a:ext cx="1808694" cy="936461"/>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Google Shape;132;p17"/>
            <p:cNvSpPr txBox="1"/>
            <p:nvPr/>
          </p:nvSpPr>
          <p:spPr>
            <a:xfrm>
              <a:off x="1170796" y="3085774"/>
              <a:ext cx="1808694" cy="936461"/>
            </a:xfrm>
            <a:prstGeom prst="rect">
              <a:avLst/>
            </a:prstGeom>
            <a:noFill/>
            <a:ln>
              <a:noFill/>
            </a:ln>
          </p:spPr>
          <p:txBody>
            <a:bodyPr spcFirstLastPara="1" wrap="square" lIns="22850" tIns="22850" rIns="22850" bIns="132125" anchor="ctr" anchorCtr="0">
              <a:noAutofit/>
            </a:bodyPr>
            <a:lstStyle/>
            <a:p>
              <a:pPr marL="0" marR="0" lvl="0" indent="0" algn="ctr" rtl="0">
                <a:lnSpc>
                  <a:spcPct val="90000"/>
                </a:lnSpc>
                <a:spcBef>
                  <a:spcPts val="0"/>
                </a:spcBef>
                <a:spcAft>
                  <a:spcPts val="0"/>
                </a:spcAft>
                <a:buNone/>
              </a:pPr>
              <a:r>
                <a:rPr lang="en-US" sz="3600" dirty="0">
                  <a:solidFill>
                    <a:schemeClr val="lt1"/>
                  </a:solidFill>
                  <a:latin typeface="Bahnschrift" panose="020B0502040204020203" pitchFamily="34" charset="0"/>
                  <a:ea typeface="Cabin"/>
                  <a:cs typeface="Cabin"/>
                  <a:sym typeface="Cabin"/>
                </a:rPr>
                <a:t>Fear</a:t>
              </a:r>
              <a:endParaRPr dirty="0">
                <a:latin typeface="Bahnschrift" panose="020B0502040204020203" pitchFamily="34" charset="0"/>
              </a:endParaRPr>
            </a:p>
          </p:txBody>
        </p:sp>
        <p:sp>
          <p:nvSpPr>
            <p:cNvPr id="133" name="Google Shape;133;p17"/>
            <p:cNvSpPr/>
            <p:nvPr/>
          </p:nvSpPr>
          <p:spPr>
            <a:xfrm>
              <a:off x="1359806" y="3805251"/>
              <a:ext cx="1973281" cy="329918"/>
            </a:xfrm>
            <a:prstGeom prst="rect">
              <a:avLst/>
            </a:prstGeom>
            <a:solidFill>
              <a:schemeClr val="lt1">
                <a:alpha val="89803"/>
              </a:schemeClr>
            </a:solidFill>
            <a:ln w="158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Google Shape;134;p17"/>
            <p:cNvSpPr txBox="1"/>
            <p:nvPr/>
          </p:nvSpPr>
          <p:spPr>
            <a:xfrm>
              <a:off x="1359806" y="3805251"/>
              <a:ext cx="1973281" cy="329918"/>
            </a:xfrm>
            <a:prstGeom prst="rect">
              <a:avLst/>
            </a:prstGeom>
            <a:noFill/>
            <a:ln>
              <a:noFill/>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None/>
              </a:pPr>
              <a:r>
                <a:rPr lang="en-US" sz="1400" b="1" dirty="0">
                  <a:solidFill>
                    <a:schemeClr val="dk1"/>
                  </a:solidFill>
                  <a:latin typeface="Bahnschrift" panose="020B0502040204020203" pitchFamily="34" charset="0"/>
                  <a:ea typeface="Cabin"/>
                  <a:cs typeface="Cabin"/>
                  <a:sym typeface="Cabin"/>
                </a:rPr>
                <a:t>Stronghold Spirit</a:t>
              </a:r>
              <a:endParaRPr dirty="0">
                <a:latin typeface="Bahnschrift" panose="020B0502040204020203" pitchFamily="34" charset="0"/>
              </a:endParaRPr>
            </a:p>
            <a:p>
              <a:pPr marL="0" marR="0" lvl="0" indent="0" algn="ctr" rtl="0">
                <a:lnSpc>
                  <a:spcPct val="90000"/>
                </a:lnSpc>
                <a:spcBef>
                  <a:spcPts val="0"/>
                </a:spcBef>
                <a:spcAft>
                  <a:spcPts val="0"/>
                </a:spcAft>
                <a:buNone/>
              </a:pPr>
              <a:r>
                <a:rPr lang="en-US" sz="1400" b="1" dirty="0">
                  <a:solidFill>
                    <a:schemeClr val="dk1"/>
                  </a:solidFill>
                  <a:latin typeface="Bahnschrift" panose="020B0502040204020203" pitchFamily="34" charset="0"/>
                  <a:ea typeface="Cabin"/>
                  <a:cs typeface="Cabin"/>
                  <a:sym typeface="Cabin"/>
                </a:rPr>
                <a:t>(Powers)</a:t>
              </a:r>
              <a:endParaRPr sz="1400" b="1" dirty="0">
                <a:solidFill>
                  <a:schemeClr val="dk1"/>
                </a:solidFill>
                <a:latin typeface="Bahnschrift" panose="020B0502040204020203" pitchFamily="34" charset="0"/>
                <a:ea typeface="Cabin"/>
                <a:cs typeface="Cabin"/>
                <a:sym typeface="Cabin"/>
              </a:endParaRPr>
            </a:p>
          </p:txBody>
        </p:sp>
        <p:sp>
          <p:nvSpPr>
            <p:cNvPr id="135" name="Google Shape;135;p17"/>
            <p:cNvSpPr/>
            <p:nvPr/>
          </p:nvSpPr>
          <p:spPr>
            <a:xfrm>
              <a:off x="3770104" y="3085774"/>
              <a:ext cx="1808694" cy="936461"/>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p17"/>
            <p:cNvSpPr txBox="1"/>
            <p:nvPr/>
          </p:nvSpPr>
          <p:spPr>
            <a:xfrm>
              <a:off x="3770104" y="3085774"/>
              <a:ext cx="1808694" cy="936461"/>
            </a:xfrm>
            <a:prstGeom prst="rect">
              <a:avLst/>
            </a:prstGeom>
            <a:noFill/>
            <a:ln>
              <a:noFill/>
            </a:ln>
          </p:spPr>
          <p:txBody>
            <a:bodyPr spcFirstLastPara="1" wrap="square" lIns="22850" tIns="22850" rIns="22850" bIns="132125" anchor="ctr" anchorCtr="0">
              <a:noAutofit/>
            </a:bodyPr>
            <a:lstStyle/>
            <a:p>
              <a:pPr marL="0" marR="0" lvl="0" indent="0" algn="ctr" rtl="0">
                <a:lnSpc>
                  <a:spcPct val="90000"/>
                </a:lnSpc>
                <a:spcBef>
                  <a:spcPts val="0"/>
                </a:spcBef>
                <a:spcAft>
                  <a:spcPts val="0"/>
                </a:spcAft>
                <a:buNone/>
              </a:pPr>
              <a:r>
                <a:rPr lang="en-US" sz="3600" dirty="0">
                  <a:solidFill>
                    <a:schemeClr val="lt1"/>
                  </a:solidFill>
                  <a:latin typeface="Bahnschrift" panose="020B0502040204020203" pitchFamily="34" charset="0"/>
                  <a:ea typeface="Cabin"/>
                  <a:cs typeface="Cabin"/>
                  <a:sym typeface="Cabin"/>
                </a:rPr>
                <a:t>Anger</a:t>
              </a:r>
              <a:endParaRPr dirty="0">
                <a:latin typeface="Bahnschrift" panose="020B0502040204020203" pitchFamily="34" charset="0"/>
              </a:endParaRPr>
            </a:p>
          </p:txBody>
        </p:sp>
        <p:sp>
          <p:nvSpPr>
            <p:cNvPr id="137" name="Google Shape;137;p17"/>
            <p:cNvSpPr/>
            <p:nvPr/>
          </p:nvSpPr>
          <p:spPr>
            <a:xfrm>
              <a:off x="4131842" y="3814134"/>
              <a:ext cx="1627824" cy="312153"/>
            </a:xfrm>
            <a:prstGeom prst="rect">
              <a:avLst/>
            </a:prstGeom>
            <a:solidFill>
              <a:schemeClr val="lt1">
                <a:alpha val="89803"/>
              </a:schemeClr>
            </a:solidFill>
            <a:ln w="158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Google Shape;138;p17"/>
            <p:cNvSpPr txBox="1"/>
            <p:nvPr/>
          </p:nvSpPr>
          <p:spPr>
            <a:xfrm>
              <a:off x="4131842" y="3814134"/>
              <a:ext cx="1627824" cy="312153"/>
            </a:xfrm>
            <a:prstGeom prst="rect">
              <a:avLst/>
            </a:prstGeom>
            <a:noFill/>
            <a:ln>
              <a:noFill/>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None/>
              </a:pPr>
              <a:r>
                <a:rPr lang="en-US" sz="1400" b="1" dirty="0">
                  <a:solidFill>
                    <a:schemeClr val="dk1"/>
                  </a:solidFill>
                  <a:latin typeface="Bahnschrift" panose="020B0502040204020203" pitchFamily="34" charset="0"/>
                  <a:ea typeface="Cabin"/>
                  <a:cs typeface="Cabin"/>
                  <a:sym typeface="Cabin"/>
                </a:rPr>
                <a:t>Stronghold Spirit (Powers)</a:t>
              </a:r>
              <a:endParaRPr sz="1400" b="1" dirty="0">
                <a:solidFill>
                  <a:schemeClr val="dk1"/>
                </a:solidFill>
                <a:latin typeface="Bahnschrift" panose="020B0502040204020203" pitchFamily="34" charset="0"/>
                <a:ea typeface="Cabin"/>
                <a:cs typeface="Cabin"/>
                <a:sym typeface="Cabin"/>
              </a:endParaRPr>
            </a:p>
          </p:txBody>
        </p:sp>
        <p:sp>
          <p:nvSpPr>
            <p:cNvPr id="139" name="Google Shape;139;p17"/>
            <p:cNvSpPr/>
            <p:nvPr/>
          </p:nvSpPr>
          <p:spPr>
            <a:xfrm>
              <a:off x="6196683" y="3085774"/>
              <a:ext cx="1808694" cy="936461"/>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Google Shape;140;p17"/>
            <p:cNvSpPr txBox="1"/>
            <p:nvPr/>
          </p:nvSpPr>
          <p:spPr>
            <a:xfrm>
              <a:off x="6196683" y="3085774"/>
              <a:ext cx="1808694" cy="936461"/>
            </a:xfrm>
            <a:prstGeom prst="rect">
              <a:avLst/>
            </a:prstGeom>
            <a:noFill/>
            <a:ln>
              <a:noFill/>
            </a:ln>
          </p:spPr>
          <p:txBody>
            <a:bodyPr spcFirstLastPara="1" wrap="square" lIns="22850" tIns="22850" rIns="22850" bIns="132125" anchor="ctr" anchorCtr="0">
              <a:noAutofit/>
            </a:bodyPr>
            <a:lstStyle/>
            <a:p>
              <a:pPr marL="0" marR="0" lvl="0" indent="0" algn="ctr" rtl="0">
                <a:lnSpc>
                  <a:spcPct val="90000"/>
                </a:lnSpc>
                <a:spcBef>
                  <a:spcPts val="0"/>
                </a:spcBef>
                <a:spcAft>
                  <a:spcPts val="0"/>
                </a:spcAft>
                <a:buNone/>
              </a:pPr>
              <a:r>
                <a:rPr lang="en-US" sz="3200" dirty="0">
                  <a:solidFill>
                    <a:schemeClr val="lt1"/>
                  </a:solidFill>
                  <a:latin typeface="Bahnschrift" panose="020B0502040204020203" pitchFamily="34" charset="0"/>
                  <a:ea typeface="Cabin"/>
                  <a:cs typeface="Cabin"/>
                  <a:sym typeface="Cabin"/>
                </a:rPr>
                <a:t>Rejection</a:t>
              </a:r>
              <a:endParaRPr sz="3200" dirty="0">
                <a:latin typeface="Bahnschrift" panose="020B0502040204020203" pitchFamily="34" charset="0"/>
              </a:endParaRPr>
            </a:p>
          </p:txBody>
        </p:sp>
        <p:sp>
          <p:nvSpPr>
            <p:cNvPr id="141" name="Google Shape;141;p17"/>
            <p:cNvSpPr/>
            <p:nvPr/>
          </p:nvSpPr>
          <p:spPr>
            <a:xfrm>
              <a:off x="6311090" y="3784529"/>
              <a:ext cx="2122488" cy="371363"/>
            </a:xfrm>
            <a:prstGeom prst="rect">
              <a:avLst/>
            </a:prstGeom>
            <a:solidFill>
              <a:schemeClr val="lt1">
                <a:alpha val="89803"/>
              </a:schemeClr>
            </a:solidFill>
            <a:ln w="158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Google Shape;142;p17"/>
            <p:cNvSpPr txBox="1"/>
            <p:nvPr/>
          </p:nvSpPr>
          <p:spPr>
            <a:xfrm>
              <a:off x="6311090" y="3784529"/>
              <a:ext cx="2122488" cy="371363"/>
            </a:xfrm>
            <a:prstGeom prst="rect">
              <a:avLst/>
            </a:prstGeom>
            <a:noFill/>
            <a:ln>
              <a:noFill/>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None/>
              </a:pPr>
              <a:r>
                <a:rPr lang="en-US" sz="1400" b="1" dirty="0">
                  <a:solidFill>
                    <a:schemeClr val="dk1"/>
                  </a:solidFill>
                  <a:latin typeface="Bahnschrift" panose="020B0502040204020203" pitchFamily="34" charset="0"/>
                  <a:ea typeface="Cabin"/>
                  <a:cs typeface="Cabin"/>
                  <a:sym typeface="Cabin"/>
                </a:rPr>
                <a:t>Stronghold Spirit (Spiritual Wickedness)</a:t>
              </a:r>
              <a:endParaRPr sz="1400" b="1" dirty="0">
                <a:solidFill>
                  <a:schemeClr val="dk1"/>
                </a:solidFill>
                <a:latin typeface="Bahnschrift" panose="020B0502040204020203" pitchFamily="34" charset="0"/>
                <a:ea typeface="Cabin"/>
                <a:cs typeface="Cabin"/>
                <a:sym typeface="Cabin"/>
              </a:endParaRPr>
            </a:p>
          </p:txBody>
        </p:sp>
        <p:sp>
          <p:nvSpPr>
            <p:cNvPr id="143" name="Google Shape;143;p17"/>
            <p:cNvSpPr/>
            <p:nvPr/>
          </p:nvSpPr>
          <p:spPr>
            <a:xfrm>
              <a:off x="2594116" y="1479298"/>
              <a:ext cx="1808694" cy="936461"/>
            </a:xfrm>
            <a:prstGeom prst="rect">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Google Shape;144;p17"/>
            <p:cNvSpPr txBox="1"/>
            <p:nvPr/>
          </p:nvSpPr>
          <p:spPr>
            <a:xfrm>
              <a:off x="2571590" y="1439475"/>
              <a:ext cx="1808694" cy="936461"/>
            </a:xfrm>
            <a:prstGeom prst="rect">
              <a:avLst/>
            </a:prstGeom>
            <a:noFill/>
            <a:ln>
              <a:noFill/>
            </a:ln>
          </p:spPr>
          <p:txBody>
            <a:bodyPr spcFirstLastPara="1" wrap="square" lIns="22850" tIns="22850" rIns="22850" bIns="132125" anchor="ctr" anchorCtr="0">
              <a:noAutofit/>
            </a:bodyPr>
            <a:lstStyle/>
            <a:p>
              <a:pPr marL="0" marR="0" lvl="0" indent="0" algn="ctr" rtl="0">
                <a:lnSpc>
                  <a:spcPct val="90000"/>
                </a:lnSpc>
                <a:spcBef>
                  <a:spcPts val="0"/>
                </a:spcBef>
                <a:spcAft>
                  <a:spcPts val="0"/>
                </a:spcAft>
                <a:buNone/>
              </a:pPr>
              <a:r>
                <a:rPr lang="en-US" sz="3600" dirty="0">
                  <a:solidFill>
                    <a:schemeClr val="lt1"/>
                  </a:solidFill>
                  <a:latin typeface="Bahnschrift" panose="020B0502040204020203" pitchFamily="34" charset="0"/>
                  <a:ea typeface="Cabin"/>
                  <a:cs typeface="Cabin"/>
                  <a:sym typeface="Cabin"/>
                </a:rPr>
                <a:t>Trauma</a:t>
              </a:r>
              <a:endParaRPr dirty="0">
                <a:latin typeface="Bahnschrift" panose="020B0502040204020203" pitchFamily="34" charset="0"/>
              </a:endParaRPr>
            </a:p>
          </p:txBody>
        </p:sp>
        <p:sp>
          <p:nvSpPr>
            <p:cNvPr id="145" name="Google Shape;145;p17"/>
            <p:cNvSpPr/>
            <p:nvPr/>
          </p:nvSpPr>
          <p:spPr>
            <a:xfrm>
              <a:off x="2955854" y="2078710"/>
              <a:ext cx="1627824" cy="570049"/>
            </a:xfrm>
            <a:prstGeom prst="rect">
              <a:avLst/>
            </a:prstGeom>
            <a:solidFill>
              <a:schemeClr val="lt1">
                <a:alpha val="89803"/>
              </a:schemeClr>
            </a:solidFill>
            <a:ln w="158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Google Shape;146;p17"/>
            <p:cNvSpPr txBox="1"/>
            <p:nvPr/>
          </p:nvSpPr>
          <p:spPr>
            <a:xfrm>
              <a:off x="2978381" y="2076476"/>
              <a:ext cx="1627824" cy="570049"/>
            </a:xfrm>
            <a:prstGeom prst="rect">
              <a:avLst/>
            </a:prstGeom>
            <a:noFill/>
            <a:ln>
              <a:noFill/>
            </a:ln>
          </p:spPr>
          <p:txBody>
            <a:bodyPr spcFirstLastPara="1" wrap="square" lIns="35550" tIns="8875" rIns="35550" bIns="8875" anchor="ctr" anchorCtr="0">
              <a:noAutofit/>
            </a:bodyPr>
            <a:lstStyle/>
            <a:p>
              <a:pPr marL="0" marR="0" lvl="0" indent="0" algn="ctr" rtl="0">
                <a:lnSpc>
                  <a:spcPct val="90000"/>
                </a:lnSpc>
                <a:spcBef>
                  <a:spcPts val="0"/>
                </a:spcBef>
                <a:spcAft>
                  <a:spcPts val="0"/>
                </a:spcAft>
                <a:buNone/>
              </a:pPr>
              <a:r>
                <a:rPr lang="en-US" sz="1400" b="1" dirty="0">
                  <a:solidFill>
                    <a:schemeClr val="dk1"/>
                  </a:solidFill>
                  <a:latin typeface="Bahnschrift" panose="020B0502040204020203" pitchFamily="34" charset="0"/>
                  <a:ea typeface="Cabin"/>
                  <a:cs typeface="Cabin"/>
                  <a:sym typeface="Cabin"/>
                </a:rPr>
                <a:t>High General (Principality)</a:t>
              </a:r>
              <a:endParaRPr sz="1400" b="1" dirty="0">
                <a:solidFill>
                  <a:schemeClr val="dk1"/>
                </a:solidFill>
                <a:latin typeface="Bahnschrift" panose="020B0502040204020203" pitchFamily="34" charset="0"/>
                <a:ea typeface="Cabin"/>
                <a:cs typeface="Cabin"/>
                <a:sym typeface="Cabin"/>
              </a:endParaRPr>
            </a:p>
          </p:txBody>
        </p:sp>
      </p:grpSp>
    </p:spTree>
    <p:extLst>
      <p:ext uri="{BB962C8B-B14F-4D97-AF65-F5344CB8AC3E}">
        <p14:creationId xmlns:p14="http://schemas.microsoft.com/office/powerpoint/2010/main" val="242548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p:nvPr/>
        </p:nvSpPr>
        <p:spPr>
          <a:xfrm>
            <a:off x="1836127" y="641071"/>
            <a:ext cx="8519746" cy="40318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cap="none" dirty="0">
                <a:solidFill>
                  <a:srgbClr val="000000"/>
                </a:solidFill>
                <a:latin typeface="Arial"/>
                <a:ea typeface="Arial"/>
                <a:cs typeface="Arial"/>
                <a:sym typeface="Arial"/>
              </a:rPr>
              <a:t>UNDERSTAND THAT EVERY PERSON, EVERY FAMILY, EVERY PEOPLE GROUP / TRIBE AND EVERY NATION ON EARTH HAS BEEN TOUCHED BY THE “SPIRIT OF TRAUMA”. </a:t>
            </a:r>
            <a:endParaRPr dirty="0"/>
          </a:p>
          <a:p>
            <a:pPr marL="0" marR="0" lvl="0" indent="0" algn="l" rtl="0">
              <a:spcBef>
                <a:spcPts val="0"/>
              </a:spcBef>
              <a:spcAft>
                <a:spcPts val="0"/>
              </a:spcAft>
              <a:buNone/>
            </a:pPr>
            <a:r>
              <a:rPr lang="en-US" sz="3200" b="1" cap="none" dirty="0">
                <a:solidFill>
                  <a:srgbClr val="000000"/>
                </a:solidFill>
                <a:latin typeface="Arial"/>
                <a:ea typeface="Arial"/>
                <a:cs typeface="Arial"/>
                <a:sym typeface="Arial"/>
              </a:rPr>
              <a:t>STARTING WITH ADAM AND EVE, A THREAD OF TRAUMA HAS BEEN WEAVED THROUGHOUT HISTORY AND HUMANITY</a:t>
            </a:r>
            <a:endParaRPr sz="1800" b="1"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1444671" y="-176973"/>
            <a:ext cx="3273099" cy="224711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800"/>
              <a:buFont typeface="Cabin"/>
              <a:buNone/>
            </a:pPr>
            <a:r>
              <a:rPr lang="en-US" sz="2800" b="1" dirty="0">
                <a:latin typeface="Bahnschrift" panose="020B0502040204020203" pitchFamily="34" charset="0"/>
              </a:rPr>
              <a:t>Sin gives birth to trauma.</a:t>
            </a:r>
            <a:endParaRPr dirty="0">
              <a:latin typeface="Bahnschrift" panose="020B0502040204020203" pitchFamily="34" charset="0"/>
            </a:endParaRPr>
          </a:p>
        </p:txBody>
      </p:sp>
      <p:pic>
        <p:nvPicPr>
          <p:cNvPr id="163" name="Google Shape;163;p20"/>
          <p:cNvPicPr preferRelativeResize="0">
            <a:picLocks noGrp="1"/>
          </p:cNvPicPr>
          <p:nvPr>
            <p:ph type="body" idx="1"/>
          </p:nvPr>
        </p:nvPicPr>
        <p:blipFill rotWithShape="1">
          <a:blip r:embed="rId3">
            <a:alphaModFix/>
          </a:blip>
          <a:srcRect/>
          <a:stretch/>
        </p:blipFill>
        <p:spPr>
          <a:xfrm>
            <a:off x="5043488" y="873125"/>
            <a:ext cx="6013450" cy="4510087"/>
          </a:xfrm>
          <a:prstGeom prst="rect">
            <a:avLst/>
          </a:prstGeom>
          <a:noFill/>
          <a:ln>
            <a:noFill/>
          </a:ln>
        </p:spPr>
      </p:pic>
      <p:sp>
        <p:nvSpPr>
          <p:cNvPr id="164" name="Google Shape;164;p20"/>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accent1"/>
              </a:buClr>
              <a:buSzPts val="1530"/>
              <a:buFont typeface="Arial"/>
              <a:buNone/>
            </a:pPr>
            <a:r>
              <a:rPr lang="en-US" sz="1530" b="1" i="0" u="none" strike="noStrike" cap="none" dirty="0">
                <a:solidFill>
                  <a:schemeClr val="dk1"/>
                </a:solidFill>
                <a:latin typeface="Bahnschrift" panose="020B0502040204020203" pitchFamily="34" charset="0"/>
                <a:sym typeface="Cabin"/>
              </a:rPr>
              <a:t>Consequence of the original sin.</a:t>
            </a:r>
            <a:endParaRPr dirty="0">
              <a:latin typeface="Bahnschrift" panose="020B0502040204020203" pitchFamily="34" charset="0"/>
            </a:endParaRPr>
          </a:p>
          <a:p>
            <a:pPr marL="0" marR="0" lvl="0" indent="0" algn="l" rtl="0">
              <a:lnSpc>
                <a:spcPct val="110000"/>
              </a:lnSpc>
              <a:spcBef>
                <a:spcPts val="1000"/>
              </a:spcBef>
              <a:spcAft>
                <a:spcPts val="0"/>
              </a:spcAft>
              <a:buClr>
                <a:schemeClr val="accent1"/>
              </a:buClr>
              <a:buSzPts val="1530"/>
              <a:buFont typeface="Arial"/>
              <a:buNone/>
            </a:pPr>
            <a:r>
              <a:rPr lang="en-US" sz="1530" b="1" i="0" u="none" strike="noStrike" cap="none" dirty="0">
                <a:solidFill>
                  <a:schemeClr val="dk1"/>
                </a:solidFill>
                <a:latin typeface="Bahnschrift" panose="020B0502040204020203" pitchFamily="34" charset="0"/>
                <a:sym typeface="Cabin"/>
              </a:rPr>
              <a:t>First wounding of the human soul.</a:t>
            </a:r>
            <a:endParaRPr dirty="0">
              <a:latin typeface="Bahnschrift" panose="020B0502040204020203" pitchFamily="34" charset="0"/>
            </a:endParaRPr>
          </a:p>
          <a:p>
            <a:pPr marL="0" marR="0" lvl="0" indent="0" algn="l" rtl="0">
              <a:lnSpc>
                <a:spcPct val="110000"/>
              </a:lnSpc>
              <a:spcBef>
                <a:spcPts val="1000"/>
              </a:spcBef>
              <a:spcAft>
                <a:spcPts val="0"/>
              </a:spcAft>
              <a:buClr>
                <a:schemeClr val="accent1"/>
              </a:buClr>
              <a:buSzPts val="1530"/>
              <a:buFont typeface="Arial"/>
              <a:buNone/>
            </a:pPr>
            <a:r>
              <a:rPr lang="en-US" sz="1530" b="1" i="0" u="none" strike="noStrike" cap="none" dirty="0">
                <a:solidFill>
                  <a:schemeClr val="dk1"/>
                </a:solidFill>
                <a:latin typeface="Bahnschrift" panose="020B0502040204020203" pitchFamily="34" charset="0"/>
                <a:sym typeface="Cabin"/>
              </a:rPr>
              <a:t>Father of </a:t>
            </a:r>
            <a:r>
              <a:rPr lang="en-US" sz="1530" b="1" dirty="0">
                <a:latin typeface="Bahnschrift" panose="020B0502040204020203" pitchFamily="34" charset="0"/>
              </a:rPr>
              <a:t>most</a:t>
            </a:r>
            <a:r>
              <a:rPr lang="en-US" sz="1530" b="1" i="0" u="none" strike="noStrike" cap="none" dirty="0">
                <a:solidFill>
                  <a:schemeClr val="dk1"/>
                </a:solidFill>
                <a:latin typeface="Bahnschrift" panose="020B0502040204020203" pitchFamily="34" charset="0"/>
                <a:sym typeface="Cabin"/>
              </a:rPr>
              <a:t> afflictions</a:t>
            </a:r>
            <a:endParaRPr dirty="0">
              <a:latin typeface="Bahnschrift" panose="020B0502040204020203" pitchFamily="34" charset="0"/>
            </a:endParaRPr>
          </a:p>
          <a:p>
            <a:pPr marL="0" marR="0" lvl="0" indent="0" algn="l" rtl="0">
              <a:lnSpc>
                <a:spcPct val="110000"/>
              </a:lnSpc>
              <a:spcBef>
                <a:spcPts val="1000"/>
              </a:spcBef>
              <a:spcAft>
                <a:spcPts val="0"/>
              </a:spcAft>
              <a:buClr>
                <a:schemeClr val="accent1"/>
              </a:buClr>
              <a:buSzPts val="1530"/>
              <a:buFont typeface="Arial"/>
              <a:buNone/>
            </a:pPr>
            <a:r>
              <a:rPr lang="en-US" sz="1530" b="1" i="0" u="none" strike="noStrike" cap="none" dirty="0">
                <a:solidFill>
                  <a:schemeClr val="dk1"/>
                </a:solidFill>
                <a:latin typeface="Bahnschrift" panose="020B0502040204020203" pitchFamily="34" charset="0"/>
                <a:sym typeface="Cabin"/>
              </a:rPr>
              <a:t>Notice that FEAR (Adam)followed by ANGER (Cain) engulfed the First Family </a:t>
            </a:r>
            <a:endParaRPr sz="1530" b="1" i="0" u="none" strike="noStrike" cap="none" dirty="0">
              <a:solidFill>
                <a:schemeClr val="dk1"/>
              </a:solidFill>
              <a:latin typeface="Bahnschrift" panose="020B0502040204020203" pitchFamily="34" charset="0"/>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1466709" y="540930"/>
            <a:ext cx="3273099" cy="224711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Cabin"/>
              <a:buNone/>
            </a:pPr>
            <a:r>
              <a:rPr lang="en-US" sz="1800" b="1" i="0" u="none" strike="noStrike" cap="none" dirty="0">
                <a:solidFill>
                  <a:schemeClr val="dk1"/>
                </a:solidFill>
                <a:latin typeface="Bahnschrift" panose="020B0502040204020203" pitchFamily="34" charset="0"/>
                <a:sym typeface="Cabin"/>
              </a:rPr>
              <a:t>WHEN </a:t>
            </a:r>
            <a:r>
              <a:rPr lang="en-US" sz="1800" b="1" dirty="0">
                <a:latin typeface="Bahnschrift" panose="020B0502040204020203" pitchFamily="34" charset="0"/>
              </a:rPr>
              <a:t>A </a:t>
            </a:r>
            <a:r>
              <a:rPr lang="en-US" sz="1800" b="1" i="0" u="none" strike="noStrike" cap="none" dirty="0">
                <a:solidFill>
                  <a:schemeClr val="dk1"/>
                </a:solidFill>
                <a:latin typeface="Bahnschrift" panose="020B0502040204020203" pitchFamily="34" charset="0"/>
                <a:sym typeface="Cabin"/>
              </a:rPr>
              <a:t>TRAUMATIC EVENT OCCURS THERE IS A WOUNDING OF THE SOUL. THIS WOUND IS THE WOMB INTO WHICH  THE “STRONGMAN” SOWS HIS SEEDS OF AFFLICTION</a:t>
            </a:r>
            <a:endParaRPr dirty="0">
              <a:latin typeface="Bahnschrift" panose="020B0502040204020203" pitchFamily="34" charset="0"/>
            </a:endParaRPr>
          </a:p>
        </p:txBody>
      </p:sp>
      <p:sp>
        <p:nvSpPr>
          <p:cNvPr id="170" name="Google Shape;170;p21"/>
          <p:cNvSpPr txBox="1">
            <a:spLocks noGrp="1"/>
          </p:cNvSpPr>
          <p:nvPr>
            <p:ph type="body" idx="2"/>
          </p:nvPr>
        </p:nvSpPr>
        <p:spPr>
          <a:xfrm>
            <a:off x="1466709" y="3600309"/>
            <a:ext cx="3275013" cy="224818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1"/>
              </a:buClr>
              <a:buSzPts val="2000"/>
              <a:buFont typeface="Arial"/>
              <a:buNone/>
            </a:pPr>
            <a:r>
              <a:rPr lang="en-US" sz="2000" b="0" i="0" u="none" strike="noStrike" cap="none" dirty="0">
                <a:solidFill>
                  <a:schemeClr val="dk1"/>
                </a:solidFill>
                <a:latin typeface="Bahnschrift" panose="020B0502040204020203" pitchFamily="34" charset="0"/>
                <a:sym typeface="Cabin"/>
              </a:rPr>
              <a:t>These seeds take root, mature and give birth to the strongholds that torment humanity</a:t>
            </a:r>
            <a:endParaRPr dirty="0">
              <a:latin typeface="Bahnschrift" panose="020B0502040204020203" pitchFamily="34" charset="0"/>
            </a:endParaRPr>
          </a:p>
        </p:txBody>
      </p:sp>
      <p:pic>
        <p:nvPicPr>
          <p:cNvPr id="171" name="Google Shape;171;p21"/>
          <p:cNvPicPr preferRelativeResize="0">
            <a:picLocks noGrp="1"/>
          </p:cNvPicPr>
          <p:nvPr>
            <p:ph type="body" idx="1"/>
          </p:nvPr>
        </p:nvPicPr>
        <p:blipFill rotWithShape="1">
          <a:blip r:embed="rId3">
            <a:alphaModFix/>
          </a:blip>
          <a:srcRect r="6675" b="2263"/>
          <a:stretch/>
        </p:blipFill>
        <p:spPr>
          <a:xfrm>
            <a:off x="6096000" y="851694"/>
            <a:ext cx="3771836" cy="38727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400"/>
              <a:buFont typeface="Cabin"/>
              <a:buNone/>
            </a:pPr>
            <a:endParaRPr sz="2400" b="0" i="0" u="none" strike="noStrike" cap="none">
              <a:solidFill>
                <a:schemeClr val="dk1"/>
              </a:solidFill>
              <a:latin typeface="Cabin"/>
              <a:ea typeface="Cabin"/>
              <a:cs typeface="Cabin"/>
              <a:sym typeface="Cabin"/>
            </a:endParaRPr>
          </a:p>
        </p:txBody>
      </p:sp>
      <p:sp>
        <p:nvSpPr>
          <p:cNvPr id="177" name="Google Shape;177;p22"/>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500"/>
              <a:buFont typeface="Arial"/>
              <a:buNone/>
            </a:pPr>
            <a:endParaRPr sz="500" b="0" i="0" u="none" strike="noStrike" cap="none" dirty="0">
              <a:solidFill>
                <a:schemeClr val="dk1"/>
              </a:solidFill>
              <a:latin typeface="Cabin"/>
              <a:ea typeface="Cabin"/>
              <a:cs typeface="Cabin"/>
              <a:sym typeface="Cabin"/>
            </a:endParaRPr>
          </a:p>
          <a:p>
            <a:pPr marL="0" marR="0" lvl="0" indent="0" algn="l" rtl="0">
              <a:lnSpc>
                <a:spcPct val="100000"/>
              </a:lnSpc>
              <a:spcBef>
                <a:spcPts val="1000"/>
              </a:spcBef>
              <a:spcAft>
                <a:spcPts val="0"/>
              </a:spcAft>
              <a:buClr>
                <a:schemeClr val="accent1"/>
              </a:buClr>
              <a:buSzPts val="500"/>
              <a:buFont typeface="Arial"/>
              <a:buNone/>
            </a:pPr>
            <a:endParaRPr sz="500" b="0" i="0" u="none" strike="noStrike" cap="none" dirty="0">
              <a:solidFill>
                <a:schemeClr val="dk1"/>
              </a:solidFill>
              <a:latin typeface="Cabin"/>
              <a:ea typeface="Cabin"/>
              <a:cs typeface="Cabin"/>
              <a:sym typeface="Cabin"/>
            </a:endParaRPr>
          </a:p>
          <a:p>
            <a:pPr marL="0" marR="0" lvl="0" indent="0" algn="ctr" rtl="0">
              <a:lnSpc>
                <a:spcPct val="100000"/>
              </a:lnSpc>
              <a:spcBef>
                <a:spcPts val="1000"/>
              </a:spcBef>
              <a:spcAft>
                <a:spcPts val="0"/>
              </a:spcAft>
              <a:buClr>
                <a:schemeClr val="accent1"/>
              </a:buClr>
              <a:buSzPts val="2000"/>
              <a:buFont typeface="Arial"/>
              <a:buNone/>
            </a:pPr>
            <a:r>
              <a:rPr lang="en-US" sz="2000" b="1" i="0" u="none" strike="noStrike" cap="none" dirty="0">
                <a:solidFill>
                  <a:schemeClr val="dk1"/>
                </a:solidFill>
                <a:latin typeface="Bahnschrift" panose="020B0502040204020203" pitchFamily="34" charset="0"/>
                <a:ea typeface="Arial"/>
                <a:cs typeface="Arial"/>
                <a:sym typeface="Arial"/>
              </a:rPr>
              <a:t>Physical Symptoms – Fruit / Strongholds - produced by Trauma </a:t>
            </a:r>
            <a:endParaRPr dirty="0">
              <a:latin typeface="Bahnschrift" panose="020B0502040204020203" pitchFamily="34" charset="0"/>
            </a:endParaRPr>
          </a:p>
          <a:p>
            <a:pPr marL="0" marR="0" lvl="0" indent="0" algn="l" rtl="0">
              <a:lnSpc>
                <a:spcPct val="100000"/>
              </a:lnSpc>
              <a:spcBef>
                <a:spcPts val="1000"/>
              </a:spcBef>
              <a:spcAft>
                <a:spcPts val="0"/>
              </a:spcAft>
              <a:buClr>
                <a:schemeClr val="accent1"/>
              </a:buClr>
              <a:buSzPts val="1600"/>
              <a:buFont typeface="Arial"/>
              <a:buNone/>
            </a:pPr>
            <a:r>
              <a:rPr lang="en-US" sz="1600" b="1" i="0" u="sng" strike="noStrike" cap="none" dirty="0">
                <a:solidFill>
                  <a:schemeClr val="dk1"/>
                </a:solidFill>
                <a:latin typeface="Bahnschrift" panose="020B0502040204020203" pitchFamily="34" charset="0"/>
                <a:ea typeface="Arial"/>
                <a:cs typeface="Arial"/>
                <a:sym typeface="Arial"/>
              </a:rPr>
              <a:t>PANIC</a:t>
            </a:r>
            <a:r>
              <a:rPr lang="en-US" sz="1600" b="1" i="0" u="none" strike="noStrike" cap="none" dirty="0">
                <a:solidFill>
                  <a:schemeClr val="dk1"/>
                </a:solidFill>
                <a:latin typeface="Bahnschrift" panose="020B0502040204020203" pitchFamily="34" charset="0"/>
                <a:ea typeface="Arial"/>
                <a:cs typeface="Arial"/>
                <a:sym typeface="Arial"/>
              </a:rPr>
              <a:t> / </a:t>
            </a:r>
            <a:r>
              <a:rPr lang="en-US" sz="1600" b="1" i="0" u="sng" strike="noStrike" cap="none" dirty="0">
                <a:solidFill>
                  <a:schemeClr val="dk1"/>
                </a:solidFill>
                <a:latin typeface="Bahnschrift" panose="020B0502040204020203" pitchFamily="34" charset="0"/>
                <a:ea typeface="Arial"/>
                <a:cs typeface="Arial"/>
                <a:sym typeface="Arial"/>
              </a:rPr>
              <a:t>STRESS</a:t>
            </a:r>
            <a:r>
              <a:rPr lang="en-US" sz="1600" b="1" i="0" u="none" strike="noStrike" cap="none" dirty="0">
                <a:solidFill>
                  <a:schemeClr val="dk1"/>
                </a:solidFill>
                <a:latin typeface="Bahnschrift" panose="020B0502040204020203" pitchFamily="34" charset="0"/>
                <a:ea typeface="Arial"/>
                <a:cs typeface="Arial"/>
                <a:sym typeface="Arial"/>
              </a:rPr>
              <a:t> / Insomnia / Nightmares / Insecurity / Fatigue / Apathy / Illness / Despair / Denial / Headaches / Abdominal Distress / Irritability / Withdrawal / Skin Disorder / Unbelief / Hypertension / Alcoholism / Drug Addiction / Suicide / Addictive &amp; Immoral Behavior / Backsliding / Walk away from their faith</a:t>
            </a:r>
            <a:endParaRPr dirty="0">
              <a:latin typeface="Bahnschrift" panose="020B0502040204020203" pitchFamily="34" charset="0"/>
            </a:endParaRPr>
          </a:p>
          <a:p>
            <a:pPr marL="0" marR="0" lvl="0" indent="0" algn="l" rtl="0">
              <a:lnSpc>
                <a:spcPct val="100000"/>
              </a:lnSpc>
              <a:spcBef>
                <a:spcPts val="1000"/>
              </a:spcBef>
              <a:spcAft>
                <a:spcPts val="0"/>
              </a:spcAft>
              <a:buClr>
                <a:schemeClr val="accent1"/>
              </a:buClr>
              <a:buSzPts val="1375"/>
              <a:buFont typeface="Arial"/>
              <a:buNone/>
            </a:pPr>
            <a:endParaRPr sz="1375" b="1" i="0" u="none" strike="noStrike" cap="none" dirty="0">
              <a:solidFill>
                <a:schemeClr val="dk1"/>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2000"/>
              <a:buFont typeface="Arial"/>
              <a:buNone/>
            </a:pPr>
            <a:r>
              <a:rPr lang="en-US" sz="2000" b="1" i="0" u="none" strike="noStrike" cap="none" dirty="0">
                <a:solidFill>
                  <a:schemeClr val="dk1"/>
                </a:solidFill>
                <a:latin typeface="Bahnschrift" panose="020B0502040204020203" pitchFamily="34" charset="0"/>
                <a:ea typeface="Arial"/>
                <a:cs typeface="Arial"/>
                <a:sym typeface="Arial"/>
              </a:rPr>
              <a:t>Emotional Symptoms ( Seeds / Strongholds – Root Spirits of Trauma) </a:t>
            </a:r>
            <a:endParaRPr sz="2000" b="1" i="0" u="none" strike="noStrike" cap="none" dirty="0">
              <a:solidFill>
                <a:schemeClr val="dk1"/>
              </a:solidFill>
              <a:latin typeface="Bahnschrift" panose="020B0502040204020203" pitchFamily="34" charset="0"/>
              <a:ea typeface="Arial"/>
              <a:cs typeface="Arial"/>
              <a:sym typeface="Arial"/>
            </a:endParaRPr>
          </a:p>
          <a:p>
            <a:pPr marL="0" marR="0" lvl="0" indent="0" algn="l" rtl="0">
              <a:lnSpc>
                <a:spcPct val="100000"/>
              </a:lnSpc>
              <a:spcBef>
                <a:spcPts val="1000"/>
              </a:spcBef>
              <a:spcAft>
                <a:spcPts val="0"/>
              </a:spcAft>
              <a:buClr>
                <a:schemeClr val="accent1"/>
              </a:buClr>
              <a:buSzPts val="1600"/>
              <a:buFont typeface="Arial"/>
              <a:buNone/>
            </a:pPr>
            <a:r>
              <a:rPr lang="en-US" sz="1600" b="1" i="0" u="sng" strike="noStrike" cap="none" dirty="0">
                <a:solidFill>
                  <a:schemeClr val="dk1"/>
                </a:solidFill>
                <a:latin typeface="Bahnschrift" panose="020B0502040204020203" pitchFamily="34" charset="0"/>
                <a:ea typeface="Arial"/>
                <a:cs typeface="Arial"/>
                <a:sym typeface="Arial"/>
              </a:rPr>
              <a:t>FEAR</a:t>
            </a:r>
            <a:r>
              <a:rPr lang="en-US" sz="1600" b="1" i="0" u="none" strike="noStrike" cap="none" dirty="0">
                <a:solidFill>
                  <a:schemeClr val="dk1"/>
                </a:solidFill>
                <a:latin typeface="Bahnschrift" panose="020B0502040204020203" pitchFamily="34" charset="0"/>
                <a:ea typeface="Arial"/>
                <a:cs typeface="Arial"/>
                <a:sym typeface="Arial"/>
              </a:rPr>
              <a:t> / </a:t>
            </a:r>
            <a:r>
              <a:rPr lang="en-US" sz="1600" b="1" i="0" u="sng" strike="noStrike" cap="none" dirty="0">
                <a:solidFill>
                  <a:schemeClr val="dk1"/>
                </a:solidFill>
                <a:latin typeface="Bahnschrift" panose="020B0502040204020203" pitchFamily="34" charset="0"/>
                <a:ea typeface="Arial"/>
                <a:cs typeface="Arial"/>
                <a:sym typeface="Arial"/>
              </a:rPr>
              <a:t>ANGER</a:t>
            </a:r>
            <a:r>
              <a:rPr lang="en-US" sz="1600" b="1" i="0" u="none" strike="noStrike" cap="none" dirty="0">
                <a:solidFill>
                  <a:schemeClr val="dk1"/>
                </a:solidFill>
                <a:latin typeface="Bahnschrift" panose="020B0502040204020203" pitchFamily="34" charset="0"/>
                <a:ea typeface="Arial"/>
                <a:cs typeface="Arial"/>
                <a:sym typeface="Arial"/>
              </a:rPr>
              <a:t> / Hopelessness / Depression / Infirmity &amp; Death / Doubt / Confusion / Inability to Trust / Anxiety / Envy / Guilt / Shame / / Lust / </a:t>
            </a:r>
            <a:r>
              <a:rPr lang="en-US" sz="1600" b="1" dirty="0">
                <a:latin typeface="Bahnschrift" panose="020B0502040204020203" pitchFamily="34" charset="0"/>
                <a:ea typeface="Arial"/>
                <a:cs typeface="Arial"/>
                <a:sym typeface="Arial"/>
              </a:rPr>
              <a:t>Unforgiveness</a:t>
            </a:r>
            <a:r>
              <a:rPr lang="en-US" sz="1600" b="1" i="0" u="none" strike="noStrike" cap="none" dirty="0">
                <a:solidFill>
                  <a:schemeClr val="dk1"/>
                </a:solidFill>
                <a:latin typeface="Bahnschrift" panose="020B0502040204020203" pitchFamily="34" charset="0"/>
                <a:ea typeface="Arial"/>
                <a:cs typeface="Arial"/>
                <a:sym typeface="Arial"/>
              </a:rPr>
              <a:t> / Bitterness / Rejection / Grief / Loneliness  </a:t>
            </a:r>
            <a:endParaRPr dirty="0">
              <a:latin typeface="Bahnschrift" panose="020B0502040204020203" pitchFamily="34" charset="0"/>
            </a:endParaRPr>
          </a:p>
          <a:p>
            <a:pPr marL="0" marR="0" lvl="0" indent="0" algn="l" rtl="0">
              <a:lnSpc>
                <a:spcPct val="100000"/>
              </a:lnSpc>
              <a:spcBef>
                <a:spcPts val="1000"/>
              </a:spcBef>
              <a:spcAft>
                <a:spcPts val="0"/>
              </a:spcAft>
              <a:buClr>
                <a:schemeClr val="accent1"/>
              </a:buClr>
              <a:buSzPts val="500"/>
              <a:buFont typeface="Arial"/>
              <a:buNone/>
            </a:pPr>
            <a:endParaRPr sz="500" b="0" i="0" u="none" strike="noStrike" cap="none" dirty="0">
              <a:solidFill>
                <a:schemeClr val="dk1"/>
              </a:solidFill>
              <a:latin typeface="Cabin"/>
              <a:ea typeface="Cabin"/>
              <a:cs typeface="Cabin"/>
              <a:sym typeface="Cabin"/>
            </a:endParaRPr>
          </a:p>
          <a:p>
            <a:pPr marL="0" marR="0" lvl="0" indent="0" algn="l" rtl="0">
              <a:lnSpc>
                <a:spcPct val="100000"/>
              </a:lnSpc>
              <a:spcBef>
                <a:spcPts val="1000"/>
              </a:spcBef>
              <a:spcAft>
                <a:spcPts val="0"/>
              </a:spcAft>
              <a:buClr>
                <a:schemeClr val="accent1"/>
              </a:buClr>
              <a:buSzPts val="500"/>
              <a:buFont typeface="Arial"/>
              <a:buNone/>
            </a:pPr>
            <a:endParaRPr sz="500" b="0" i="0" u="none" strike="noStrike" cap="none" dirty="0">
              <a:solidFill>
                <a:schemeClr val="dk1"/>
              </a:solidFill>
              <a:latin typeface="Cabin"/>
              <a:ea typeface="Cabin"/>
              <a:cs typeface="Cabin"/>
              <a:sym typeface="Cabin"/>
            </a:endParaRPr>
          </a:p>
          <a:p>
            <a:pPr marL="0" marR="0" lvl="0" indent="0" algn="l" rtl="0">
              <a:lnSpc>
                <a:spcPct val="100000"/>
              </a:lnSpc>
              <a:spcBef>
                <a:spcPts val="1000"/>
              </a:spcBef>
              <a:spcAft>
                <a:spcPts val="0"/>
              </a:spcAft>
              <a:buClr>
                <a:schemeClr val="accent1"/>
              </a:buClr>
              <a:buSzPts val="500"/>
              <a:buFont typeface="Arial"/>
              <a:buNone/>
            </a:pPr>
            <a:endParaRPr sz="500" b="0" i="0" u="none" strike="noStrike" cap="none" dirty="0">
              <a:solidFill>
                <a:schemeClr val="dk1"/>
              </a:solidFill>
              <a:latin typeface="Cabin"/>
              <a:ea typeface="Cabin"/>
              <a:cs typeface="Cabin"/>
              <a:sym typeface="Cabin"/>
            </a:endParaRPr>
          </a:p>
        </p:txBody>
      </p:sp>
      <p:sp>
        <p:nvSpPr>
          <p:cNvPr id="178" name="Google Shape;178;p22"/>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1"/>
              </a:buClr>
              <a:buSzPts val="1600"/>
              <a:buFont typeface="Arial"/>
              <a:buNone/>
            </a:pPr>
            <a:endParaRPr sz="1600" b="0" i="0" u="none" strike="noStrike" cap="none">
              <a:solidFill>
                <a:schemeClr val="dk1"/>
              </a:solidFill>
              <a:latin typeface="Cabin"/>
              <a:ea typeface="Cabin"/>
              <a:cs typeface="Cabin"/>
              <a:sym typeface="Cabin"/>
            </a:endParaRPr>
          </a:p>
        </p:txBody>
      </p:sp>
      <p:pic>
        <p:nvPicPr>
          <p:cNvPr id="179" name="Google Shape;179;p22"/>
          <p:cNvPicPr preferRelativeResize="0"/>
          <p:nvPr/>
        </p:nvPicPr>
        <p:blipFill rotWithShape="1">
          <a:blip r:embed="rId3">
            <a:alphaModFix/>
          </a:blip>
          <a:srcRect/>
          <a:stretch/>
        </p:blipFill>
        <p:spPr>
          <a:xfrm>
            <a:off x="879231" y="798973"/>
            <a:ext cx="3838539" cy="4654699"/>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1508</Words>
  <Application>Microsoft Office PowerPoint</Application>
  <PresentationFormat>Widescreen</PresentationFormat>
  <Paragraphs>117</Paragraphs>
  <Slides>38</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Gill Sans MT</vt:lpstr>
      <vt:lpstr>Cabin</vt:lpstr>
      <vt:lpstr>Wingdings</vt:lpstr>
      <vt:lpstr>Arial</vt:lpstr>
      <vt:lpstr>Bahnschrift</vt:lpstr>
      <vt:lpstr>Droid Sans Mono</vt:lpstr>
      <vt:lpstr>Rambla</vt:lpstr>
      <vt:lpstr>Times New Roman</vt:lpstr>
      <vt:lpstr>Calibri</vt:lpstr>
      <vt:lpstr>Gallery</vt:lpstr>
      <vt:lpstr>          TRAUMA</vt:lpstr>
      <vt:lpstr>PowerPoint Presentation</vt:lpstr>
      <vt:lpstr>PowerPoint Presentation</vt:lpstr>
      <vt:lpstr>PowerPoint Presentation</vt:lpstr>
      <vt:lpstr>SATANS DEMON HIERARCHY</vt:lpstr>
      <vt:lpstr>PowerPoint Presentation</vt:lpstr>
      <vt:lpstr>Sin gives birth to trauma.</vt:lpstr>
      <vt:lpstr>WHEN A TRAUMATIC EVENT OCCURS THERE IS A WOUNDING OF THE SOUL. THIS WOUND IS THE WOMB INTO WHICH  THE “STRONGMAN” SOWS HIS SEEDS OF AFFLICTION</vt:lpstr>
      <vt:lpstr>PowerPoint Presentation</vt:lpstr>
      <vt:lpstr>PowerPoint Presentation</vt:lpstr>
      <vt:lpstr>PowerPoint Presentation</vt:lpstr>
      <vt:lpstr>TRAUMA DRAWS PEOPLE'S ATTENTION AWAY FROM GOD, IT BUILDS A WALL BETWEEN HUMANITY AND THE CROSS </vt:lpstr>
      <vt:lpstr>THE “STRONGMAN OF TRAUMA” HAS A FIRM GRASP ON EVERY NATION. OUR PRAYERS WILL LOOSEN HIS GRIP AND BRING HEALING AND DELIVERANCE</vt:lpstr>
      <vt:lpstr>PowerPoint Presentation</vt:lpstr>
      <vt:lpstr>SOME OF THE EVENTS THAT CAUSE TRAUMA</vt:lpstr>
      <vt:lpstr>                    WAR  AND  TERRORISM </vt:lpstr>
      <vt:lpstr>POVERTY  AND  DISPLACEMENT (REFUGEES) </vt:lpstr>
      <vt:lpstr>NATURAL DISASTER  AND  POLITICAL UNREST</vt:lpstr>
      <vt:lpstr>DROUGHT , FAMINE &amp; PESTILENCE </vt:lpstr>
      <vt:lpstr>DOMESTIC VIOLENCE  AND  DIVORCE</vt:lpstr>
      <vt:lpstr>JUDGEMENT , BULLYING AND GOSSIP</vt:lpstr>
      <vt:lpstr>INFIDELITY  AND  REJECTION</vt:lpstr>
      <vt:lpstr>ALCOHOLISM  AND  DRUG ADDICTION</vt:lpstr>
      <vt:lpstr>DEATH  AND  DISEASE  </vt:lpstr>
      <vt:lpstr>CHILD ABUSE  AND  HUMAN TRAFFICKING </vt:lpstr>
      <vt:lpstr>INCARCERATION  AND  RACISM </vt:lpstr>
      <vt:lpstr>ABORTION  AND  VIOLENT CRIME</vt:lpstr>
      <vt:lpstr>AND SO MUCH MORE !!!</vt:lpstr>
      <vt:lpstr>HOW  THE ENEMY WORKS</vt:lpstr>
      <vt:lpstr>WEAPONS OF THE ENEMY</vt:lpstr>
      <vt:lpstr>PowerPoint Presentation</vt:lpstr>
      <vt:lpstr>OUR WEAPONS</vt:lpstr>
      <vt:lpstr>Next Steps - What Can we do about it?</vt:lpstr>
      <vt:lpstr>PowerPoint Presentation</vt:lpstr>
      <vt:lpstr>PowerPoint Presentation</vt:lpstr>
      <vt:lpstr>PowerPoint Presentation</vt:lpstr>
      <vt:lpstr>BUT HERE IS THE GOOD NEWS</vt:lpstr>
      <vt:lpstr>PTSD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dc:title>
  <dc:creator>George Parker</dc:creator>
  <cp:lastModifiedBy>George Parker</cp:lastModifiedBy>
  <cp:revision>34</cp:revision>
  <dcterms:modified xsi:type="dcterms:W3CDTF">2018-09-13T22:54:37Z</dcterms:modified>
</cp:coreProperties>
</file>